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534" r:id="rId5"/>
    <p:sldId id="738" r:id="rId6"/>
    <p:sldId id="768" r:id="rId7"/>
    <p:sldId id="257" r:id="rId8"/>
    <p:sldId id="770" r:id="rId9"/>
    <p:sldId id="764" r:id="rId10"/>
    <p:sldId id="762" r:id="rId11"/>
    <p:sldId id="709" r:id="rId12"/>
    <p:sldId id="716" r:id="rId13"/>
    <p:sldId id="731" r:id="rId14"/>
    <p:sldId id="769" r:id="rId15"/>
    <p:sldId id="755" r:id="rId1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dia Deacon" initials="LD" lastIdx="1" clrIdx="0">
    <p:extLst>
      <p:ext uri="{19B8F6BF-5375-455C-9EA6-DF929625EA0E}">
        <p15:presenceInfo xmlns:p15="http://schemas.microsoft.com/office/powerpoint/2012/main" userId="S::lydia@wrt.org.uk::9324b5b5-a9ff-463a-a7fa-1e8d177b2b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6A7A"/>
    <a:srgbClr val="446292"/>
    <a:srgbClr val="D5ECED"/>
    <a:srgbClr val="5192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AAFB2-A44A-4441-A89F-4E542A1BE830}" v="208" dt="2023-06-26T15:06:38.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556" autoAdjust="0"/>
  </p:normalViewPr>
  <p:slideViewPr>
    <p:cSldViewPr snapToGrid="0">
      <p:cViewPr varScale="1">
        <p:scale>
          <a:sx n="52" d="100"/>
          <a:sy n="52" d="100"/>
        </p:scale>
        <p:origin x="1204" y="48"/>
      </p:cViewPr>
      <p:guideLst/>
    </p:cSldViewPr>
  </p:slideViewPr>
  <p:notesTextViewPr>
    <p:cViewPr>
      <p:scale>
        <a:sx n="1" d="1"/>
        <a:sy n="1" d="1"/>
      </p:scale>
      <p:origin x="0" y="0"/>
    </p:cViewPr>
  </p:notesTextViewPr>
  <p:notesViewPr>
    <p:cSldViewPr snapToGrid="0">
      <p:cViewPr varScale="1">
        <p:scale>
          <a:sx n="62" d="100"/>
          <a:sy n="62" d="100"/>
        </p:scale>
        <p:origin x="3139"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Seal" userId="905283a7-1db7-47f9-989d-67f97293da8d" providerId="ADAL" clId="{A92AAFB2-A44A-4441-A89F-4E542A1BE830}"/>
    <pc:docChg chg="undo custSel addSld delSld modSld sldOrd modMainMaster">
      <pc:chgData name="Anna Seal" userId="905283a7-1db7-47f9-989d-67f97293da8d" providerId="ADAL" clId="{A92AAFB2-A44A-4441-A89F-4E542A1BE830}" dt="2023-06-26T15:06:38.346" v="2618"/>
      <pc:docMkLst>
        <pc:docMk/>
      </pc:docMkLst>
      <pc:sldChg chg="addSp delSp modSp mod setBg modNotesTx">
        <pc:chgData name="Anna Seal" userId="905283a7-1db7-47f9-989d-67f97293da8d" providerId="ADAL" clId="{A92AAFB2-A44A-4441-A89F-4E542A1BE830}" dt="2023-06-26T15:05:09.256" v="2599" actId="20577"/>
        <pc:sldMkLst>
          <pc:docMk/>
          <pc:sldMk cId="3518938125" sldId="257"/>
        </pc:sldMkLst>
        <pc:spChg chg="add mod">
          <ac:chgData name="Anna Seal" userId="905283a7-1db7-47f9-989d-67f97293da8d" providerId="ADAL" clId="{A92AAFB2-A44A-4441-A89F-4E542A1BE830}" dt="2023-06-26T15:04:57.647" v="2579"/>
          <ac:spMkLst>
            <pc:docMk/>
            <pc:sldMk cId="3518938125" sldId="257"/>
            <ac:spMk id="5" creationId="{E07F756F-C66B-B1B1-F2B6-097D6E988151}"/>
          </ac:spMkLst>
        </pc:spChg>
        <pc:spChg chg="add mod">
          <ac:chgData name="Anna Seal" userId="905283a7-1db7-47f9-989d-67f97293da8d" providerId="ADAL" clId="{A92AAFB2-A44A-4441-A89F-4E542A1BE830}" dt="2023-06-26T15:05:09.256" v="2599" actId="20577"/>
          <ac:spMkLst>
            <pc:docMk/>
            <pc:sldMk cId="3518938125" sldId="257"/>
            <ac:spMk id="6" creationId="{090B2E95-7170-B716-D467-BE26D90948CA}"/>
          </ac:spMkLst>
        </pc:spChg>
        <pc:spChg chg="add mod">
          <ac:chgData name="Anna Seal" userId="905283a7-1db7-47f9-989d-67f97293da8d" providerId="ADAL" clId="{A92AAFB2-A44A-4441-A89F-4E542A1BE830}" dt="2023-06-26T15:04:57.647" v="2579"/>
          <ac:spMkLst>
            <pc:docMk/>
            <pc:sldMk cId="3518938125" sldId="257"/>
            <ac:spMk id="8" creationId="{71B40FCB-3D7B-89C1-C145-3250C370C19F}"/>
          </ac:spMkLst>
        </pc:spChg>
        <pc:spChg chg="mod">
          <ac:chgData name="Anna Seal" userId="905283a7-1db7-47f9-989d-67f97293da8d" providerId="ADAL" clId="{A92AAFB2-A44A-4441-A89F-4E542A1BE830}" dt="2023-06-26T13:38:05.193" v="1901" actId="1036"/>
          <ac:spMkLst>
            <pc:docMk/>
            <pc:sldMk cId="3518938125" sldId="257"/>
            <ac:spMk id="11" creationId="{1BF5D959-9813-42E6-8533-91D6C7C6A56F}"/>
          </ac:spMkLst>
        </pc:spChg>
        <pc:spChg chg="mod">
          <ac:chgData name="Anna Seal" userId="905283a7-1db7-47f9-989d-67f97293da8d" providerId="ADAL" clId="{A92AAFB2-A44A-4441-A89F-4E542A1BE830}" dt="2023-06-22T11:15:08.435" v="40" actId="14100"/>
          <ac:spMkLst>
            <pc:docMk/>
            <pc:sldMk cId="3518938125" sldId="257"/>
            <ac:spMk id="14" creationId="{5A6B0A5D-9B61-492E-85EF-D0512D98766B}"/>
          </ac:spMkLst>
        </pc:spChg>
        <pc:spChg chg="mod">
          <ac:chgData name="Anna Seal" userId="905283a7-1db7-47f9-989d-67f97293da8d" providerId="ADAL" clId="{A92AAFB2-A44A-4441-A89F-4E542A1BE830}" dt="2023-06-22T11:14:52.715" v="37" actId="207"/>
          <ac:spMkLst>
            <pc:docMk/>
            <pc:sldMk cId="3518938125" sldId="257"/>
            <ac:spMk id="17" creationId="{2437CA41-B498-49D7-A43E-17DD80F9BD41}"/>
          </ac:spMkLst>
        </pc:spChg>
        <pc:spChg chg="mod">
          <ac:chgData name="Anna Seal" userId="905283a7-1db7-47f9-989d-67f97293da8d" providerId="ADAL" clId="{A92AAFB2-A44A-4441-A89F-4E542A1BE830}" dt="2023-06-26T11:03:23.231" v="1082" actId="1035"/>
          <ac:spMkLst>
            <pc:docMk/>
            <pc:sldMk cId="3518938125" sldId="257"/>
            <ac:spMk id="22" creationId="{85BBFA2C-98FC-493B-B5EB-4244C0B5215D}"/>
          </ac:spMkLst>
        </pc:spChg>
        <pc:spChg chg="mod">
          <ac:chgData name="Anna Seal" userId="905283a7-1db7-47f9-989d-67f97293da8d" providerId="ADAL" clId="{A92AAFB2-A44A-4441-A89F-4E542A1BE830}" dt="2023-06-26T14:35:27.014" v="2425" actId="207"/>
          <ac:spMkLst>
            <pc:docMk/>
            <pc:sldMk cId="3518938125" sldId="257"/>
            <ac:spMk id="24" creationId="{A3AFB160-6C93-41BD-8025-6812CCFB401C}"/>
          </ac:spMkLst>
        </pc:spChg>
        <pc:spChg chg="del">
          <ac:chgData name="Anna Seal" userId="905283a7-1db7-47f9-989d-67f97293da8d" providerId="ADAL" clId="{A92AAFB2-A44A-4441-A89F-4E542A1BE830}" dt="2023-06-22T14:18:43.860" v="569" actId="478"/>
          <ac:spMkLst>
            <pc:docMk/>
            <pc:sldMk cId="3518938125" sldId="257"/>
            <ac:spMk id="32" creationId="{364FD26F-8494-40F0-A680-0CCF4AEF9286}"/>
          </ac:spMkLst>
        </pc:spChg>
        <pc:spChg chg="mod">
          <ac:chgData name="Anna Seal" userId="905283a7-1db7-47f9-989d-67f97293da8d" providerId="ADAL" clId="{A92AAFB2-A44A-4441-A89F-4E542A1BE830}" dt="2023-06-26T14:35:18.082" v="2424" actId="207"/>
          <ac:spMkLst>
            <pc:docMk/>
            <pc:sldMk cId="3518938125" sldId="257"/>
            <ac:spMk id="33" creationId="{A4DCB322-92A4-47A4-BE49-D43C361AE797}"/>
          </ac:spMkLst>
        </pc:spChg>
        <pc:spChg chg="mod">
          <ac:chgData name="Anna Seal" userId="905283a7-1db7-47f9-989d-67f97293da8d" providerId="ADAL" clId="{A92AAFB2-A44A-4441-A89F-4E542A1BE830}" dt="2023-06-26T11:02:50.312" v="1067" actId="14100"/>
          <ac:spMkLst>
            <pc:docMk/>
            <pc:sldMk cId="3518938125" sldId="257"/>
            <ac:spMk id="34" creationId="{A4443B00-A788-4110-93EC-2919E9E846B2}"/>
          </ac:spMkLst>
        </pc:spChg>
        <pc:spChg chg="mod">
          <ac:chgData name="Anna Seal" userId="905283a7-1db7-47f9-989d-67f97293da8d" providerId="ADAL" clId="{A92AAFB2-A44A-4441-A89F-4E542A1BE830}" dt="2023-06-26T14:47:48.941" v="2519" actId="2711"/>
          <ac:spMkLst>
            <pc:docMk/>
            <pc:sldMk cId="3518938125" sldId="257"/>
            <ac:spMk id="41" creationId="{A0F6907C-D4F3-44AD-BEC9-8067A6902E6E}"/>
          </ac:spMkLst>
        </pc:spChg>
        <pc:spChg chg="mod">
          <ac:chgData name="Anna Seal" userId="905283a7-1db7-47f9-989d-67f97293da8d" providerId="ADAL" clId="{A92AAFB2-A44A-4441-A89F-4E542A1BE830}" dt="2023-06-26T14:47:42.571" v="2518" actId="255"/>
          <ac:spMkLst>
            <pc:docMk/>
            <pc:sldMk cId="3518938125" sldId="257"/>
            <ac:spMk id="45" creationId="{D14D5A9A-9CD1-47EE-861A-0B06745C89FC}"/>
          </ac:spMkLst>
        </pc:spChg>
        <pc:spChg chg="mod">
          <ac:chgData name="Anna Seal" userId="905283a7-1db7-47f9-989d-67f97293da8d" providerId="ADAL" clId="{A92AAFB2-A44A-4441-A89F-4E542A1BE830}" dt="2023-06-26T14:47:29.328" v="2516" actId="2711"/>
          <ac:spMkLst>
            <pc:docMk/>
            <pc:sldMk cId="3518938125" sldId="257"/>
            <ac:spMk id="46" creationId="{FC46F9D6-DDEC-4601-A562-BD6886F009A2}"/>
          </ac:spMkLst>
        </pc:spChg>
        <pc:spChg chg="mod ord">
          <ac:chgData name="Anna Seal" userId="905283a7-1db7-47f9-989d-67f97293da8d" providerId="ADAL" clId="{A92AAFB2-A44A-4441-A89F-4E542A1BE830}" dt="2023-06-26T14:47:22.378" v="2515" actId="2711"/>
          <ac:spMkLst>
            <pc:docMk/>
            <pc:sldMk cId="3518938125" sldId="257"/>
            <ac:spMk id="48" creationId="{6555C427-74A1-4E3C-B135-7CAB571E790D}"/>
          </ac:spMkLst>
        </pc:spChg>
        <pc:grpChg chg="del mod">
          <ac:chgData name="Anna Seal" userId="905283a7-1db7-47f9-989d-67f97293da8d" providerId="ADAL" clId="{A92AAFB2-A44A-4441-A89F-4E542A1BE830}" dt="2023-06-26T15:04:56.798" v="2578" actId="478"/>
          <ac:grpSpMkLst>
            <pc:docMk/>
            <pc:sldMk cId="3518938125" sldId="257"/>
            <ac:grpSpMk id="2" creationId="{DFA1C3D5-5476-400A-A282-9E5799FCDD3C}"/>
          </ac:grpSpMkLst>
        </pc:grpChg>
        <pc:grpChg chg="add mod">
          <ac:chgData name="Anna Seal" userId="905283a7-1db7-47f9-989d-67f97293da8d" providerId="ADAL" clId="{A92AAFB2-A44A-4441-A89F-4E542A1BE830}" dt="2023-06-26T14:38:28.791" v="2455" actId="1076"/>
          <ac:grpSpMkLst>
            <pc:docMk/>
            <pc:sldMk cId="3518938125" sldId="257"/>
            <ac:grpSpMk id="3" creationId="{CB9F1559-3056-264D-0E94-43257983CE67}"/>
          </ac:grpSpMkLst>
        </pc:grpChg>
        <pc:grpChg chg="mod">
          <ac:chgData name="Anna Seal" userId="905283a7-1db7-47f9-989d-67f97293da8d" providerId="ADAL" clId="{A92AAFB2-A44A-4441-A89F-4E542A1BE830}" dt="2023-06-26T14:38:12.758" v="2441" actId="164"/>
          <ac:grpSpMkLst>
            <pc:docMk/>
            <pc:sldMk cId="3518938125" sldId="257"/>
            <ac:grpSpMk id="56" creationId="{A0B70DEA-6751-40B0-A99D-AB1E6BB0AFDC}"/>
          </ac:grpSpMkLst>
        </pc:grpChg>
        <pc:picChg chg="add mod">
          <ac:chgData name="Anna Seal" userId="905283a7-1db7-47f9-989d-67f97293da8d" providerId="ADAL" clId="{A92AAFB2-A44A-4441-A89F-4E542A1BE830}" dt="2023-06-26T14:38:12.758" v="2441" actId="164"/>
          <ac:picMkLst>
            <pc:docMk/>
            <pc:sldMk cId="3518938125" sldId="257"/>
            <ac:picMk id="4" creationId="{E16D7A65-3C53-E11A-AB0C-23FADB4C8AE3}"/>
          </ac:picMkLst>
        </pc:picChg>
        <pc:picChg chg="add mod">
          <ac:chgData name="Anna Seal" userId="905283a7-1db7-47f9-989d-67f97293da8d" providerId="ADAL" clId="{A92AAFB2-A44A-4441-A89F-4E542A1BE830}" dt="2023-06-26T15:04:57.647" v="2579"/>
          <ac:picMkLst>
            <pc:docMk/>
            <pc:sldMk cId="3518938125" sldId="257"/>
            <ac:picMk id="7" creationId="{6806ABF7-06B8-07FA-F8A8-853BA7F89192}"/>
          </ac:picMkLst>
        </pc:picChg>
        <pc:picChg chg="mod">
          <ac:chgData name="Anna Seal" userId="905283a7-1db7-47f9-989d-67f97293da8d" providerId="ADAL" clId="{A92AAFB2-A44A-4441-A89F-4E542A1BE830}" dt="2023-06-26T11:04:10.013" v="1089" actId="1076"/>
          <ac:picMkLst>
            <pc:docMk/>
            <pc:sldMk cId="3518938125" sldId="257"/>
            <ac:picMk id="12" creationId="{D43461CA-AF54-4BA8-AB01-F53F4519DFC7}"/>
          </ac:picMkLst>
        </pc:picChg>
        <pc:picChg chg="mod ord">
          <ac:chgData name="Anna Seal" userId="905283a7-1db7-47f9-989d-67f97293da8d" providerId="ADAL" clId="{A92AAFB2-A44A-4441-A89F-4E542A1BE830}" dt="2023-06-22T11:14:58.703" v="38" actId="166"/>
          <ac:picMkLst>
            <pc:docMk/>
            <pc:sldMk cId="3518938125" sldId="257"/>
            <ac:picMk id="16" creationId="{386EA007-BFED-4FF7-98DA-8362C1ACA377}"/>
          </ac:picMkLst>
        </pc:picChg>
        <pc:picChg chg="del mod">
          <ac:chgData name="Anna Seal" userId="905283a7-1db7-47f9-989d-67f97293da8d" providerId="ADAL" clId="{A92AAFB2-A44A-4441-A89F-4E542A1BE830}" dt="2023-06-26T11:01:57.177" v="1054" actId="478"/>
          <ac:picMkLst>
            <pc:docMk/>
            <pc:sldMk cId="3518938125" sldId="257"/>
            <ac:picMk id="19" creationId="{99070DDA-C546-47F5-B308-5B8A2F8DF255}"/>
          </ac:picMkLst>
        </pc:picChg>
        <pc:picChg chg="mod">
          <ac:chgData name="Anna Seal" userId="905283a7-1db7-47f9-989d-67f97293da8d" providerId="ADAL" clId="{A92AAFB2-A44A-4441-A89F-4E542A1BE830}" dt="2023-06-26T11:03:05.106" v="1072" actId="1076"/>
          <ac:picMkLst>
            <pc:docMk/>
            <pc:sldMk cId="3518938125" sldId="257"/>
            <ac:picMk id="21" creationId="{A4E440E4-1047-4A7A-8161-C18B4F07BE79}"/>
          </ac:picMkLst>
        </pc:picChg>
        <pc:picChg chg="mod">
          <ac:chgData name="Anna Seal" userId="905283a7-1db7-47f9-989d-67f97293da8d" providerId="ADAL" clId="{A92AAFB2-A44A-4441-A89F-4E542A1BE830}" dt="2023-06-26T14:38:22.692" v="2454" actId="1036"/>
          <ac:picMkLst>
            <pc:docMk/>
            <pc:sldMk cId="3518938125" sldId="257"/>
            <ac:picMk id="53" creationId="{15A5D491-4413-48BC-81F5-F2BBE256E51F}"/>
          </ac:picMkLst>
        </pc:picChg>
      </pc:sldChg>
      <pc:sldChg chg="modSp del mod">
        <pc:chgData name="Anna Seal" userId="905283a7-1db7-47f9-989d-67f97293da8d" providerId="ADAL" clId="{A92AAFB2-A44A-4441-A89F-4E542A1BE830}" dt="2023-06-22T14:17:36.473" v="532" actId="2696"/>
        <pc:sldMkLst>
          <pc:docMk/>
          <pc:sldMk cId="3026615955" sldId="258"/>
        </pc:sldMkLst>
        <pc:spChg chg="mod">
          <ac:chgData name="Anna Seal" userId="905283a7-1db7-47f9-989d-67f97293da8d" providerId="ADAL" clId="{A92AAFB2-A44A-4441-A89F-4E542A1BE830}" dt="2023-06-22T11:15:48.720" v="49" actId="207"/>
          <ac:spMkLst>
            <pc:docMk/>
            <pc:sldMk cId="3026615955" sldId="258"/>
            <ac:spMk id="12" creationId="{02A78A69-7E9C-EC4B-8F31-FEB856BDE832}"/>
          </ac:spMkLst>
        </pc:spChg>
      </pc:sldChg>
      <pc:sldChg chg="modSp mod">
        <pc:chgData name="Anna Seal" userId="905283a7-1db7-47f9-989d-67f97293da8d" providerId="ADAL" clId="{A92AAFB2-A44A-4441-A89F-4E542A1BE830}" dt="2023-06-26T13:25:51.358" v="1657" actId="1076"/>
        <pc:sldMkLst>
          <pc:docMk/>
          <pc:sldMk cId="35344386" sldId="534"/>
        </pc:sldMkLst>
        <pc:spChg chg="mod">
          <ac:chgData name="Anna Seal" userId="905283a7-1db7-47f9-989d-67f97293da8d" providerId="ADAL" clId="{A92AAFB2-A44A-4441-A89F-4E542A1BE830}" dt="2023-06-26T13:24:11.948" v="1616" actId="1037"/>
          <ac:spMkLst>
            <pc:docMk/>
            <pc:sldMk cId="35344386" sldId="534"/>
            <ac:spMk id="2" creationId="{00000000-0000-0000-0000-000000000000}"/>
          </ac:spMkLst>
        </pc:spChg>
        <pc:spChg chg="mod">
          <ac:chgData name="Anna Seal" userId="905283a7-1db7-47f9-989d-67f97293da8d" providerId="ADAL" clId="{A92AAFB2-A44A-4441-A89F-4E542A1BE830}" dt="2023-06-26T13:24:28.943" v="1633" actId="14100"/>
          <ac:spMkLst>
            <pc:docMk/>
            <pc:sldMk cId="35344386" sldId="534"/>
            <ac:spMk id="4" creationId="{F43A4E3D-7988-EA45-9426-5F8E56A7EEF3}"/>
          </ac:spMkLst>
        </pc:spChg>
        <pc:spChg chg="mod">
          <ac:chgData name="Anna Seal" userId="905283a7-1db7-47f9-989d-67f97293da8d" providerId="ADAL" clId="{A92AAFB2-A44A-4441-A89F-4E542A1BE830}" dt="2023-06-26T13:24:18.899" v="1623" actId="1037"/>
          <ac:spMkLst>
            <pc:docMk/>
            <pc:sldMk cId="35344386" sldId="534"/>
            <ac:spMk id="16" creationId="{094A23CA-8D06-E34C-8B6A-9BF2C1F0309F}"/>
          </ac:spMkLst>
        </pc:spChg>
        <pc:spChg chg="mod">
          <ac:chgData name="Anna Seal" userId="905283a7-1db7-47f9-989d-67f97293da8d" providerId="ADAL" clId="{A92AAFB2-A44A-4441-A89F-4E542A1BE830}" dt="2023-06-26T13:25:47.870" v="1656" actId="1076"/>
          <ac:spMkLst>
            <pc:docMk/>
            <pc:sldMk cId="35344386" sldId="534"/>
            <ac:spMk id="25" creationId="{06938908-42B1-42FF-96E7-976FAA3ECB3A}"/>
          </ac:spMkLst>
        </pc:spChg>
        <pc:picChg chg="mod modCrop">
          <ac:chgData name="Anna Seal" userId="905283a7-1db7-47f9-989d-67f97293da8d" providerId="ADAL" clId="{A92AAFB2-A44A-4441-A89F-4E542A1BE830}" dt="2023-06-26T13:25:43.806" v="1655" actId="1035"/>
          <ac:picMkLst>
            <pc:docMk/>
            <pc:sldMk cId="35344386" sldId="534"/>
            <ac:picMk id="9" creationId="{089C7D59-FB4B-4580-BF46-7CE9A2A9BB96}"/>
          </ac:picMkLst>
        </pc:picChg>
        <pc:picChg chg="mod">
          <ac:chgData name="Anna Seal" userId="905283a7-1db7-47f9-989d-67f97293da8d" providerId="ADAL" clId="{A92AAFB2-A44A-4441-A89F-4E542A1BE830}" dt="2023-06-26T13:24:24.282" v="1631" actId="1037"/>
          <ac:picMkLst>
            <pc:docMk/>
            <pc:sldMk cId="35344386" sldId="534"/>
            <ac:picMk id="15" creationId="{9708DA3D-3942-B146-B6C0-099C3EE494B3}"/>
          </ac:picMkLst>
        </pc:picChg>
        <pc:picChg chg="mod">
          <ac:chgData name="Anna Seal" userId="905283a7-1db7-47f9-989d-67f97293da8d" providerId="ADAL" clId="{A92AAFB2-A44A-4441-A89F-4E542A1BE830}" dt="2023-06-26T13:25:51.358" v="1657" actId="1076"/>
          <ac:picMkLst>
            <pc:docMk/>
            <pc:sldMk cId="35344386" sldId="534"/>
            <ac:picMk id="24" creationId="{823326BC-5383-4769-8147-B50431388168}"/>
          </ac:picMkLst>
        </pc:picChg>
      </pc:sldChg>
      <pc:sldChg chg="modSp add del mod setBg">
        <pc:chgData name="Anna Seal" userId="905283a7-1db7-47f9-989d-67f97293da8d" providerId="ADAL" clId="{A92AAFB2-A44A-4441-A89F-4E542A1BE830}" dt="2023-06-26T14:17:00.464" v="2397" actId="47"/>
        <pc:sldMkLst>
          <pc:docMk/>
          <pc:sldMk cId="1477560458" sldId="704"/>
        </pc:sldMkLst>
        <pc:spChg chg="mod">
          <ac:chgData name="Anna Seal" userId="905283a7-1db7-47f9-989d-67f97293da8d" providerId="ADAL" clId="{A92AAFB2-A44A-4441-A89F-4E542A1BE830}" dt="2023-06-26T13:17:55.589" v="1521" actId="14100"/>
          <ac:spMkLst>
            <pc:docMk/>
            <pc:sldMk cId="1477560458" sldId="704"/>
            <ac:spMk id="3" creationId="{15FD35A2-A2F2-4682-9359-19DEB4642CAA}"/>
          </ac:spMkLst>
        </pc:spChg>
        <pc:spChg chg="mod">
          <ac:chgData name="Anna Seal" userId="905283a7-1db7-47f9-989d-67f97293da8d" providerId="ADAL" clId="{A92AAFB2-A44A-4441-A89F-4E542A1BE830}" dt="2023-06-22T11:15:20.900" v="43" actId="207"/>
          <ac:spMkLst>
            <pc:docMk/>
            <pc:sldMk cId="1477560458" sldId="704"/>
            <ac:spMk id="4" creationId="{F43A4E3D-7988-EA45-9426-5F8E56A7EEF3}"/>
          </ac:spMkLst>
        </pc:spChg>
        <pc:spChg chg="mod">
          <ac:chgData name="Anna Seal" userId="905283a7-1db7-47f9-989d-67f97293da8d" providerId="ADAL" clId="{A92AAFB2-A44A-4441-A89F-4E542A1BE830}" dt="2023-06-26T13:39:12.958" v="1916" actId="1076"/>
          <ac:spMkLst>
            <pc:docMk/>
            <pc:sldMk cId="1477560458" sldId="704"/>
            <ac:spMk id="5" creationId="{905DF018-FD10-4CCB-B18A-1577FB07078C}"/>
          </ac:spMkLst>
        </pc:spChg>
        <pc:spChg chg="mod">
          <ac:chgData name="Anna Seal" userId="905283a7-1db7-47f9-989d-67f97293da8d" providerId="ADAL" clId="{A92AAFB2-A44A-4441-A89F-4E542A1BE830}" dt="2023-06-26T13:17:57.983" v="1522" actId="14100"/>
          <ac:spMkLst>
            <pc:docMk/>
            <pc:sldMk cId="1477560458" sldId="704"/>
            <ac:spMk id="7" creationId="{1C828252-3E1B-4ADB-A5B7-A6151B27BEE9}"/>
          </ac:spMkLst>
        </pc:spChg>
        <pc:spChg chg="mod">
          <ac:chgData name="Anna Seal" userId="905283a7-1db7-47f9-989d-67f97293da8d" providerId="ADAL" clId="{A92AAFB2-A44A-4441-A89F-4E542A1BE830}" dt="2023-06-26T13:18:12.383" v="1526" actId="14100"/>
          <ac:spMkLst>
            <pc:docMk/>
            <pc:sldMk cId="1477560458" sldId="704"/>
            <ac:spMk id="8" creationId="{5D5F8214-759E-4CDC-B9D4-9FB88EB0D322}"/>
          </ac:spMkLst>
        </pc:spChg>
        <pc:picChg chg="mod">
          <ac:chgData name="Anna Seal" userId="905283a7-1db7-47f9-989d-67f97293da8d" providerId="ADAL" clId="{A92AAFB2-A44A-4441-A89F-4E542A1BE830}" dt="2023-06-26T13:18:02.573" v="1524" actId="14100"/>
          <ac:picMkLst>
            <pc:docMk/>
            <pc:sldMk cId="1477560458" sldId="704"/>
            <ac:picMk id="9" creationId="{8F957FD1-CADC-4476-B36B-8F5EB6004333}"/>
          </ac:picMkLst>
        </pc:picChg>
      </pc:sldChg>
      <pc:sldChg chg="modSp mod setBg">
        <pc:chgData name="Anna Seal" userId="905283a7-1db7-47f9-989d-67f97293da8d" providerId="ADAL" clId="{A92AAFB2-A44A-4441-A89F-4E542A1BE830}" dt="2023-06-26T14:53:17.739" v="2564" actId="1076"/>
        <pc:sldMkLst>
          <pc:docMk/>
          <pc:sldMk cId="1552994986" sldId="709"/>
        </pc:sldMkLst>
        <pc:spChg chg="mod">
          <ac:chgData name="Anna Seal" userId="905283a7-1db7-47f9-989d-67f97293da8d" providerId="ADAL" clId="{A92AAFB2-A44A-4441-A89F-4E542A1BE830}" dt="2023-06-26T14:45:07.960" v="2498" actId="2711"/>
          <ac:spMkLst>
            <pc:docMk/>
            <pc:sldMk cId="1552994986" sldId="709"/>
            <ac:spMk id="2" creationId="{DC775D45-60DA-497B-8333-40D55044E043}"/>
          </ac:spMkLst>
        </pc:spChg>
        <pc:spChg chg="mod">
          <ac:chgData name="Anna Seal" userId="905283a7-1db7-47f9-989d-67f97293da8d" providerId="ADAL" clId="{A92AAFB2-A44A-4441-A89F-4E542A1BE830}" dt="2023-06-22T11:17:43.531" v="67" actId="207"/>
          <ac:spMkLst>
            <pc:docMk/>
            <pc:sldMk cId="1552994986" sldId="709"/>
            <ac:spMk id="15" creationId="{7677CADB-67D1-894F-AEAF-C0228CFFDECE}"/>
          </ac:spMkLst>
        </pc:spChg>
        <pc:spChg chg="mod">
          <ac:chgData name="Anna Seal" userId="905283a7-1db7-47f9-989d-67f97293da8d" providerId="ADAL" clId="{A92AAFB2-A44A-4441-A89F-4E542A1BE830}" dt="2023-06-26T14:45:48.472" v="2504" actId="1036"/>
          <ac:spMkLst>
            <pc:docMk/>
            <pc:sldMk cId="1552994986" sldId="709"/>
            <ac:spMk id="16" creationId="{8B70628B-69F0-4A31-8028-8B37AA0D19A2}"/>
          </ac:spMkLst>
        </pc:spChg>
        <pc:spChg chg="mod">
          <ac:chgData name="Anna Seal" userId="905283a7-1db7-47f9-989d-67f97293da8d" providerId="ADAL" clId="{A92AAFB2-A44A-4441-A89F-4E542A1BE830}" dt="2023-06-26T14:45:35.551" v="2501" actId="1076"/>
          <ac:spMkLst>
            <pc:docMk/>
            <pc:sldMk cId="1552994986" sldId="709"/>
            <ac:spMk id="17" creationId="{E2D854F0-4997-44B0-9B16-9FD874912F53}"/>
          </ac:spMkLst>
        </pc:spChg>
        <pc:spChg chg="mod">
          <ac:chgData name="Anna Seal" userId="905283a7-1db7-47f9-989d-67f97293da8d" providerId="ADAL" clId="{A92AAFB2-A44A-4441-A89F-4E542A1BE830}" dt="2023-06-26T14:45:16.212" v="2499" actId="2711"/>
          <ac:spMkLst>
            <pc:docMk/>
            <pc:sldMk cId="1552994986" sldId="709"/>
            <ac:spMk id="18" creationId="{569E74EE-3CC4-4710-A451-3C1183F044C0}"/>
          </ac:spMkLst>
        </pc:spChg>
        <pc:picChg chg="mod">
          <ac:chgData name="Anna Seal" userId="905283a7-1db7-47f9-989d-67f97293da8d" providerId="ADAL" clId="{A92AAFB2-A44A-4441-A89F-4E542A1BE830}" dt="2023-06-26T14:53:17.739" v="2564" actId="1076"/>
          <ac:picMkLst>
            <pc:docMk/>
            <pc:sldMk cId="1552994986" sldId="709"/>
            <ac:picMk id="25" creationId="{A62F67E3-CE5C-E543-8EF7-669AFEAFE08F}"/>
          </ac:picMkLst>
        </pc:picChg>
      </pc:sldChg>
      <pc:sldChg chg="modSp del mod setBg">
        <pc:chgData name="Anna Seal" userId="905283a7-1db7-47f9-989d-67f97293da8d" providerId="ADAL" clId="{A92AAFB2-A44A-4441-A89F-4E542A1BE830}" dt="2023-06-26T14:16:52.201" v="2396" actId="47"/>
        <pc:sldMkLst>
          <pc:docMk/>
          <pc:sldMk cId="3998130563" sldId="714"/>
        </pc:sldMkLst>
        <pc:spChg chg="mod">
          <ac:chgData name="Anna Seal" userId="905283a7-1db7-47f9-989d-67f97293da8d" providerId="ADAL" clId="{A92AAFB2-A44A-4441-A89F-4E542A1BE830}" dt="2023-06-26T13:37:58.094" v="1899" actId="1076"/>
          <ac:spMkLst>
            <pc:docMk/>
            <pc:sldMk cId="3998130563" sldId="714"/>
            <ac:spMk id="2" creationId="{00000000-0000-0000-0000-000000000000}"/>
          </ac:spMkLst>
        </pc:spChg>
        <pc:spChg chg="mod">
          <ac:chgData name="Anna Seal" userId="905283a7-1db7-47f9-989d-67f97293da8d" providerId="ADAL" clId="{A92AAFB2-A44A-4441-A89F-4E542A1BE830}" dt="2023-06-22T11:15:31.236" v="46" actId="207"/>
          <ac:spMkLst>
            <pc:docMk/>
            <pc:sldMk cId="3998130563" sldId="714"/>
            <ac:spMk id="4" creationId="{F43A4E3D-7988-EA45-9426-5F8E56A7EEF3}"/>
          </ac:spMkLst>
        </pc:spChg>
      </pc:sldChg>
      <pc:sldChg chg="addSp delSp modSp mod setBg">
        <pc:chgData name="Anna Seal" userId="905283a7-1db7-47f9-989d-67f97293da8d" providerId="ADAL" clId="{A92AAFB2-A44A-4441-A89F-4E542A1BE830}" dt="2023-06-26T13:37:19.212" v="1891" actId="404"/>
        <pc:sldMkLst>
          <pc:docMk/>
          <pc:sldMk cId="1761259410" sldId="716"/>
        </pc:sldMkLst>
        <pc:spChg chg="mod">
          <ac:chgData name="Anna Seal" userId="905283a7-1db7-47f9-989d-67f97293da8d" providerId="ADAL" clId="{A92AAFB2-A44A-4441-A89F-4E542A1BE830}" dt="2023-06-22T11:18:04.059" v="73" actId="207"/>
          <ac:spMkLst>
            <pc:docMk/>
            <pc:sldMk cId="1761259410" sldId="716"/>
            <ac:spMk id="15" creationId="{7677CADB-67D1-894F-AEAF-C0228CFFDECE}"/>
          </ac:spMkLst>
        </pc:spChg>
        <pc:spChg chg="mod">
          <ac:chgData name="Anna Seal" userId="905283a7-1db7-47f9-989d-67f97293da8d" providerId="ADAL" clId="{A92AAFB2-A44A-4441-A89F-4E542A1BE830}" dt="2023-06-26T13:37:19.212" v="1891" actId="404"/>
          <ac:spMkLst>
            <pc:docMk/>
            <pc:sldMk cId="1761259410" sldId="716"/>
            <ac:spMk id="23" creationId="{60EF46A5-7FEE-9846-9917-F00E9D655912}"/>
          </ac:spMkLst>
        </pc:spChg>
        <pc:picChg chg="add mod">
          <ac:chgData name="Anna Seal" userId="905283a7-1db7-47f9-989d-67f97293da8d" providerId="ADAL" clId="{A92AAFB2-A44A-4441-A89F-4E542A1BE830}" dt="2023-06-22T14:01:29.693" v="437" actId="1076"/>
          <ac:picMkLst>
            <pc:docMk/>
            <pc:sldMk cId="1761259410" sldId="716"/>
            <ac:picMk id="3" creationId="{27022B53-FCDD-BAEE-6F14-7775309A3F5B}"/>
          </ac:picMkLst>
        </pc:picChg>
        <pc:picChg chg="del">
          <ac:chgData name="Anna Seal" userId="905283a7-1db7-47f9-989d-67f97293da8d" providerId="ADAL" clId="{A92AAFB2-A44A-4441-A89F-4E542A1BE830}" dt="2023-06-22T13:59:58.771" v="430" actId="478"/>
          <ac:picMkLst>
            <pc:docMk/>
            <pc:sldMk cId="1761259410" sldId="716"/>
            <ac:picMk id="4" creationId="{289B1137-DCD0-C0B3-09CF-0624E2314D0B}"/>
          </ac:picMkLst>
        </pc:picChg>
        <pc:picChg chg="del">
          <ac:chgData name="Anna Seal" userId="905283a7-1db7-47f9-989d-67f97293da8d" providerId="ADAL" clId="{A92AAFB2-A44A-4441-A89F-4E542A1BE830}" dt="2023-06-22T13:59:59.486" v="431" actId="478"/>
          <ac:picMkLst>
            <pc:docMk/>
            <pc:sldMk cId="1761259410" sldId="716"/>
            <ac:picMk id="6" creationId="{25E21512-DB76-5000-5500-35188ECB1EA6}"/>
          </ac:picMkLst>
        </pc:picChg>
        <pc:picChg chg="add mod">
          <ac:chgData name="Anna Seal" userId="905283a7-1db7-47f9-989d-67f97293da8d" providerId="ADAL" clId="{A92AAFB2-A44A-4441-A89F-4E542A1BE830}" dt="2023-06-22T14:01:26.087" v="436" actId="1076"/>
          <ac:picMkLst>
            <pc:docMk/>
            <pc:sldMk cId="1761259410" sldId="716"/>
            <ac:picMk id="7" creationId="{79300A90-42EF-AC76-170A-005E6CECDDBA}"/>
          </ac:picMkLst>
        </pc:picChg>
      </pc:sldChg>
      <pc:sldChg chg="modSp del mod modNotesTx">
        <pc:chgData name="Anna Seal" userId="905283a7-1db7-47f9-989d-67f97293da8d" providerId="ADAL" clId="{A92AAFB2-A44A-4441-A89F-4E542A1BE830}" dt="2023-06-26T13:32:19.986" v="1767" actId="2696"/>
        <pc:sldMkLst>
          <pc:docMk/>
          <pc:sldMk cId="3415588723" sldId="721"/>
        </pc:sldMkLst>
        <pc:spChg chg="mod">
          <ac:chgData name="Anna Seal" userId="905283a7-1db7-47f9-989d-67f97293da8d" providerId="ADAL" clId="{A92AAFB2-A44A-4441-A89F-4E542A1BE830}" dt="2023-06-26T12:47:31.977" v="1517" actId="33524"/>
          <ac:spMkLst>
            <pc:docMk/>
            <pc:sldMk cId="3415588723" sldId="721"/>
            <ac:spMk id="3" creationId="{5D218B50-26DE-4265-ACEB-E5BDACF4B2F7}"/>
          </ac:spMkLst>
        </pc:spChg>
        <pc:spChg chg="mod">
          <ac:chgData name="Anna Seal" userId="905283a7-1db7-47f9-989d-67f97293da8d" providerId="ADAL" clId="{A92AAFB2-A44A-4441-A89F-4E542A1BE830}" dt="2023-06-22T11:16:11.850" v="55" actId="207"/>
          <ac:spMkLst>
            <pc:docMk/>
            <pc:sldMk cId="3415588723" sldId="721"/>
            <ac:spMk id="4" creationId="{F43A4E3D-7988-EA45-9426-5F8E56A7EEF3}"/>
          </ac:spMkLst>
        </pc:spChg>
        <pc:spChg chg="mod">
          <ac:chgData name="Anna Seal" userId="905283a7-1db7-47f9-989d-67f97293da8d" providerId="ADAL" clId="{A92AAFB2-A44A-4441-A89F-4E542A1BE830}" dt="2023-06-22T13:37:48.035" v="224" actId="14100"/>
          <ac:spMkLst>
            <pc:docMk/>
            <pc:sldMk cId="3415588723" sldId="721"/>
            <ac:spMk id="7" creationId="{8C3059BC-6107-4926-BD19-5B0F10F1CC0C}"/>
          </ac:spMkLst>
        </pc:spChg>
        <pc:spChg chg="mod">
          <ac:chgData name="Anna Seal" userId="905283a7-1db7-47f9-989d-67f97293da8d" providerId="ADAL" clId="{A92AAFB2-A44A-4441-A89F-4E542A1BE830}" dt="2023-06-22T13:38:36.025" v="245" actId="6549"/>
          <ac:spMkLst>
            <pc:docMk/>
            <pc:sldMk cId="3415588723" sldId="721"/>
            <ac:spMk id="21" creationId="{8A7674D9-EFA0-4AA1-B98D-149816E1012E}"/>
          </ac:spMkLst>
        </pc:spChg>
        <pc:spChg chg="mod">
          <ac:chgData name="Anna Seal" userId="905283a7-1db7-47f9-989d-67f97293da8d" providerId="ADAL" clId="{A92AAFB2-A44A-4441-A89F-4E542A1BE830}" dt="2023-06-22T13:38:32.587" v="244" actId="6549"/>
          <ac:spMkLst>
            <pc:docMk/>
            <pc:sldMk cId="3415588723" sldId="721"/>
            <ac:spMk id="22" creationId="{62997573-8775-457D-9024-2F67D072CB74}"/>
          </ac:spMkLst>
        </pc:spChg>
        <pc:spChg chg="mod">
          <ac:chgData name="Anna Seal" userId="905283a7-1db7-47f9-989d-67f97293da8d" providerId="ADAL" clId="{A92AAFB2-A44A-4441-A89F-4E542A1BE830}" dt="2023-06-22T13:38:28.318" v="243" actId="6549"/>
          <ac:spMkLst>
            <pc:docMk/>
            <pc:sldMk cId="3415588723" sldId="721"/>
            <ac:spMk id="23" creationId="{988EBF6D-FB88-4B54-8A15-7882B1F8CA7A}"/>
          </ac:spMkLst>
        </pc:spChg>
        <pc:spChg chg="mod">
          <ac:chgData name="Anna Seal" userId="905283a7-1db7-47f9-989d-67f97293da8d" providerId="ADAL" clId="{A92AAFB2-A44A-4441-A89F-4E542A1BE830}" dt="2023-06-22T13:38:55.264" v="250" actId="20577"/>
          <ac:spMkLst>
            <pc:docMk/>
            <pc:sldMk cId="3415588723" sldId="721"/>
            <ac:spMk id="24" creationId="{BD3DA5EC-4376-4270-82F7-2280BA3148BF}"/>
          </ac:spMkLst>
        </pc:spChg>
        <pc:spChg chg="mod">
          <ac:chgData name="Anna Seal" userId="905283a7-1db7-47f9-989d-67f97293da8d" providerId="ADAL" clId="{A92AAFB2-A44A-4441-A89F-4E542A1BE830}" dt="2023-06-22T13:37:34.409" v="217" actId="14100"/>
          <ac:spMkLst>
            <pc:docMk/>
            <pc:sldMk cId="3415588723" sldId="721"/>
            <ac:spMk id="28" creationId="{6C916908-1F55-415D-9A8F-372068B99841}"/>
          </ac:spMkLst>
        </pc:spChg>
        <pc:spChg chg="mod">
          <ac:chgData name="Anna Seal" userId="905283a7-1db7-47f9-989d-67f97293da8d" providerId="ADAL" clId="{A92AAFB2-A44A-4441-A89F-4E542A1BE830}" dt="2023-06-22T13:38:00.303" v="227" actId="14100"/>
          <ac:spMkLst>
            <pc:docMk/>
            <pc:sldMk cId="3415588723" sldId="721"/>
            <ac:spMk id="43" creationId="{C8D43EB9-3CDC-4645-B4CA-77B6BB2B2541}"/>
          </ac:spMkLst>
        </pc:spChg>
        <pc:spChg chg="mod">
          <ac:chgData name="Anna Seal" userId="905283a7-1db7-47f9-989d-67f97293da8d" providerId="ADAL" clId="{A92AAFB2-A44A-4441-A89F-4E542A1BE830}" dt="2023-06-22T13:38:21.964" v="241" actId="14100"/>
          <ac:spMkLst>
            <pc:docMk/>
            <pc:sldMk cId="3415588723" sldId="721"/>
            <ac:spMk id="44" creationId="{E6ECBF97-A9D4-4066-9116-2813BAC56C91}"/>
          </ac:spMkLst>
        </pc:spChg>
        <pc:spChg chg="mod">
          <ac:chgData name="Anna Seal" userId="905283a7-1db7-47f9-989d-67f97293da8d" providerId="ADAL" clId="{A92AAFB2-A44A-4441-A89F-4E542A1BE830}" dt="2023-06-22T13:38:49.158" v="248" actId="14100"/>
          <ac:spMkLst>
            <pc:docMk/>
            <pc:sldMk cId="3415588723" sldId="721"/>
            <ac:spMk id="45" creationId="{00BC8E42-661A-4891-BC5D-84C7CBEC84E5}"/>
          </ac:spMkLst>
        </pc:spChg>
      </pc:sldChg>
      <pc:sldChg chg="modSp del mod">
        <pc:chgData name="Anna Seal" userId="905283a7-1db7-47f9-989d-67f97293da8d" providerId="ADAL" clId="{A92AAFB2-A44A-4441-A89F-4E542A1BE830}" dt="2023-06-22T14:17:39.526" v="533" actId="2696"/>
        <pc:sldMkLst>
          <pc:docMk/>
          <pc:sldMk cId="218088533" sldId="724"/>
        </pc:sldMkLst>
        <pc:spChg chg="mod">
          <ac:chgData name="Anna Seal" userId="905283a7-1db7-47f9-989d-67f97293da8d" providerId="ADAL" clId="{A92AAFB2-A44A-4441-A89F-4E542A1BE830}" dt="2023-06-22T11:15:37.638" v="47" actId="207"/>
          <ac:spMkLst>
            <pc:docMk/>
            <pc:sldMk cId="218088533" sldId="724"/>
            <ac:spMk id="7" creationId="{74A9850B-3543-E642-AB7B-562B9CE4A815}"/>
          </ac:spMkLst>
        </pc:spChg>
      </pc:sldChg>
      <pc:sldChg chg="modSp del mod setBg">
        <pc:chgData name="Anna Seal" userId="905283a7-1db7-47f9-989d-67f97293da8d" providerId="ADAL" clId="{A92AAFB2-A44A-4441-A89F-4E542A1BE830}" dt="2023-06-26T12:48:07.330" v="1518" actId="2696"/>
        <pc:sldMkLst>
          <pc:docMk/>
          <pc:sldMk cId="2777636577" sldId="728"/>
        </pc:sldMkLst>
        <pc:spChg chg="mod">
          <ac:chgData name="Anna Seal" userId="905283a7-1db7-47f9-989d-67f97293da8d" providerId="ADAL" clId="{A92AAFB2-A44A-4441-A89F-4E542A1BE830}" dt="2023-06-22T11:16:20.687" v="58" actId="207"/>
          <ac:spMkLst>
            <pc:docMk/>
            <pc:sldMk cId="2777636577" sldId="728"/>
            <ac:spMk id="11" creationId="{A9E558F5-A6EC-BFD4-DE00-24F29124F0BD}"/>
          </ac:spMkLst>
        </pc:spChg>
      </pc:sldChg>
      <pc:sldChg chg="addSp delSp modSp mod ord setBg">
        <pc:chgData name="Anna Seal" userId="905283a7-1db7-47f9-989d-67f97293da8d" providerId="ADAL" clId="{A92AAFB2-A44A-4441-A89F-4E542A1BE830}" dt="2023-06-26T14:53:50.417" v="2568" actId="2711"/>
        <pc:sldMkLst>
          <pc:docMk/>
          <pc:sldMk cId="2006762337" sldId="731"/>
        </pc:sldMkLst>
        <pc:spChg chg="mod">
          <ac:chgData name="Anna Seal" userId="905283a7-1db7-47f9-989d-67f97293da8d" providerId="ADAL" clId="{A92AAFB2-A44A-4441-A89F-4E542A1BE830}" dt="2023-06-26T13:37:38.986" v="1894" actId="403"/>
          <ac:spMkLst>
            <pc:docMk/>
            <pc:sldMk cId="2006762337" sldId="731"/>
            <ac:spMk id="2" creationId="{00000000-0000-0000-0000-000000000000}"/>
          </ac:spMkLst>
        </pc:spChg>
        <pc:spChg chg="add mod">
          <ac:chgData name="Anna Seal" userId="905283a7-1db7-47f9-989d-67f97293da8d" providerId="ADAL" clId="{A92AAFB2-A44A-4441-A89F-4E542A1BE830}" dt="2023-06-26T14:44:26.755" v="2493" actId="2711"/>
          <ac:spMkLst>
            <pc:docMk/>
            <pc:sldMk cId="2006762337" sldId="731"/>
            <ac:spMk id="3" creationId="{818EF6F5-1DC5-05D3-5C29-7CBF80D9C7BA}"/>
          </ac:spMkLst>
        </pc:spChg>
        <pc:spChg chg="mod">
          <ac:chgData name="Anna Seal" userId="905283a7-1db7-47f9-989d-67f97293da8d" providerId="ADAL" clId="{A92AAFB2-A44A-4441-A89F-4E542A1BE830}" dt="2023-06-22T11:17:33.275" v="64" actId="207"/>
          <ac:spMkLst>
            <pc:docMk/>
            <pc:sldMk cId="2006762337" sldId="731"/>
            <ac:spMk id="4" creationId="{F43A4E3D-7988-EA45-9426-5F8E56A7EEF3}"/>
          </ac:spMkLst>
        </pc:spChg>
        <pc:spChg chg="add mod">
          <ac:chgData name="Anna Seal" userId="905283a7-1db7-47f9-989d-67f97293da8d" providerId="ADAL" clId="{A92AAFB2-A44A-4441-A89F-4E542A1BE830}" dt="2023-06-26T14:44:33.266" v="2494" actId="2711"/>
          <ac:spMkLst>
            <pc:docMk/>
            <pc:sldMk cId="2006762337" sldId="731"/>
            <ac:spMk id="6" creationId="{C28F3326-3FAC-5FB3-94B6-8387A62618F2}"/>
          </ac:spMkLst>
        </pc:spChg>
        <pc:spChg chg="add mod">
          <ac:chgData name="Anna Seal" userId="905283a7-1db7-47f9-989d-67f97293da8d" providerId="ADAL" clId="{A92AAFB2-A44A-4441-A89F-4E542A1BE830}" dt="2023-06-26T14:44:53.243" v="2497" actId="1076"/>
          <ac:spMkLst>
            <pc:docMk/>
            <pc:sldMk cId="2006762337" sldId="731"/>
            <ac:spMk id="9" creationId="{B991EC24-D581-3D96-7E66-B174BC0E7066}"/>
          </ac:spMkLst>
        </pc:spChg>
        <pc:graphicFrameChg chg="add mod">
          <ac:chgData name="Anna Seal" userId="905283a7-1db7-47f9-989d-67f97293da8d" providerId="ADAL" clId="{A92AAFB2-A44A-4441-A89F-4E542A1BE830}" dt="2023-06-26T14:53:50.417" v="2568" actId="2711"/>
          <ac:graphicFrameMkLst>
            <pc:docMk/>
            <pc:sldMk cId="2006762337" sldId="731"/>
            <ac:graphicFrameMk id="7" creationId="{15E34ADB-9BED-129C-04EB-B5526F41B197}"/>
          </ac:graphicFrameMkLst>
        </pc:graphicFrameChg>
        <pc:picChg chg="del">
          <ac:chgData name="Anna Seal" userId="905283a7-1db7-47f9-989d-67f97293da8d" providerId="ADAL" clId="{A92AAFB2-A44A-4441-A89F-4E542A1BE830}" dt="2023-06-22T11:33:45.960" v="108" actId="478"/>
          <ac:picMkLst>
            <pc:docMk/>
            <pc:sldMk cId="2006762337" sldId="731"/>
            <ac:picMk id="5" creationId="{C5CA9973-4283-4FF8-9C80-CE577FA7BDB2}"/>
          </ac:picMkLst>
        </pc:picChg>
        <pc:picChg chg="add del mod modCrop">
          <ac:chgData name="Anna Seal" userId="905283a7-1db7-47f9-989d-67f97293da8d" providerId="ADAL" clId="{A92AAFB2-A44A-4441-A89F-4E542A1BE830}" dt="2023-06-26T11:31:13.870" v="1352" actId="478"/>
          <ac:picMkLst>
            <pc:docMk/>
            <pc:sldMk cId="2006762337" sldId="731"/>
            <ac:picMk id="8" creationId="{048C0D50-CB54-C332-D0C3-F979C514506D}"/>
          </ac:picMkLst>
        </pc:picChg>
      </pc:sldChg>
      <pc:sldChg chg="modSp del mod setBg">
        <pc:chgData name="Anna Seal" userId="905283a7-1db7-47f9-989d-67f97293da8d" providerId="ADAL" clId="{A92AAFB2-A44A-4441-A89F-4E542A1BE830}" dt="2023-06-26T10:28:39.816" v="918" actId="2696"/>
        <pc:sldMkLst>
          <pc:docMk/>
          <pc:sldMk cId="1620676907" sldId="737"/>
        </pc:sldMkLst>
        <pc:spChg chg="mod">
          <ac:chgData name="Anna Seal" userId="905283a7-1db7-47f9-989d-67f97293da8d" providerId="ADAL" clId="{A92AAFB2-A44A-4441-A89F-4E542A1BE830}" dt="2023-06-22T11:18:14.370" v="76" actId="207"/>
          <ac:spMkLst>
            <pc:docMk/>
            <pc:sldMk cId="1620676907" sldId="737"/>
            <ac:spMk id="15" creationId="{7677CADB-67D1-894F-AEAF-C0228CFFDECE}"/>
          </ac:spMkLst>
        </pc:spChg>
      </pc:sldChg>
      <pc:sldChg chg="addSp delSp modSp mod setBg">
        <pc:chgData name="Anna Seal" userId="905283a7-1db7-47f9-989d-67f97293da8d" providerId="ADAL" clId="{A92AAFB2-A44A-4441-A89F-4E542A1BE830}" dt="2023-06-26T15:06:01.010" v="2611" actId="1076"/>
        <pc:sldMkLst>
          <pc:docMk/>
          <pc:sldMk cId="2232102879" sldId="738"/>
        </pc:sldMkLst>
        <pc:spChg chg="add mod">
          <ac:chgData name="Anna Seal" userId="905283a7-1db7-47f9-989d-67f97293da8d" providerId="ADAL" clId="{A92AAFB2-A44A-4441-A89F-4E542A1BE830}" dt="2023-06-26T15:06:01.010" v="2611" actId="1076"/>
          <ac:spMkLst>
            <pc:docMk/>
            <pc:sldMk cId="2232102879" sldId="738"/>
            <ac:spMk id="3" creationId="{8ED0B2AE-EC77-7B1B-E859-C41AB834B416}"/>
          </ac:spMkLst>
        </pc:spChg>
        <pc:spChg chg="del mod">
          <ac:chgData name="Anna Seal" userId="905283a7-1db7-47f9-989d-67f97293da8d" providerId="ADAL" clId="{A92AAFB2-A44A-4441-A89F-4E542A1BE830}" dt="2023-06-26T15:05:40.432" v="2600" actId="478"/>
          <ac:spMkLst>
            <pc:docMk/>
            <pc:sldMk cId="2232102879" sldId="738"/>
            <ac:spMk id="4" creationId="{F43A4E3D-7988-EA45-9426-5F8E56A7EEF3}"/>
          </ac:spMkLst>
        </pc:spChg>
        <pc:spChg chg="add mod">
          <ac:chgData name="Anna Seal" userId="905283a7-1db7-47f9-989d-67f97293da8d" providerId="ADAL" clId="{A92AAFB2-A44A-4441-A89F-4E542A1BE830}" dt="2023-06-26T15:05:50.574" v="2609" actId="20577"/>
          <ac:spMkLst>
            <pc:docMk/>
            <pc:sldMk cId="2232102879" sldId="738"/>
            <ac:spMk id="5" creationId="{7BB41085-7DA8-282D-0984-406489B355BD}"/>
          </ac:spMkLst>
        </pc:spChg>
        <pc:spChg chg="add mod">
          <ac:chgData name="Anna Seal" userId="905283a7-1db7-47f9-989d-67f97293da8d" providerId="ADAL" clId="{A92AAFB2-A44A-4441-A89F-4E542A1BE830}" dt="2023-06-26T15:05:44.672" v="2601"/>
          <ac:spMkLst>
            <pc:docMk/>
            <pc:sldMk cId="2232102879" sldId="738"/>
            <ac:spMk id="7" creationId="{A9D4BD48-3998-B082-80B5-6F0D12227588}"/>
          </ac:spMkLst>
        </pc:spChg>
        <pc:spChg chg="mod">
          <ac:chgData name="Anna Seal" userId="905283a7-1db7-47f9-989d-67f97293da8d" providerId="ADAL" clId="{A92AAFB2-A44A-4441-A89F-4E542A1BE830}" dt="2023-06-26T14:49:46.075" v="2539" actId="207"/>
          <ac:spMkLst>
            <pc:docMk/>
            <pc:sldMk cId="2232102879" sldId="738"/>
            <ac:spMk id="10" creationId="{D2D5E730-39E7-435C-A596-DEDA366729CC}"/>
          </ac:spMkLst>
        </pc:spChg>
        <pc:spChg chg="mod">
          <ac:chgData name="Anna Seal" userId="905283a7-1db7-47f9-989d-67f97293da8d" providerId="ADAL" clId="{A92AAFB2-A44A-4441-A89F-4E542A1BE830}" dt="2023-06-22T13:43:30.608" v="318" actId="1076"/>
          <ac:spMkLst>
            <pc:docMk/>
            <pc:sldMk cId="2232102879" sldId="738"/>
            <ac:spMk id="16" creationId="{094A23CA-8D06-E34C-8B6A-9BF2C1F0309F}"/>
          </ac:spMkLst>
        </pc:spChg>
        <pc:picChg chg="add mod">
          <ac:chgData name="Anna Seal" userId="905283a7-1db7-47f9-989d-67f97293da8d" providerId="ADAL" clId="{A92AAFB2-A44A-4441-A89F-4E542A1BE830}" dt="2023-06-26T15:05:44.672" v="2601"/>
          <ac:picMkLst>
            <pc:docMk/>
            <pc:sldMk cId="2232102879" sldId="738"/>
            <ac:picMk id="6" creationId="{7B4448EB-11B6-5C3C-B30C-9B527CB85CC2}"/>
          </ac:picMkLst>
        </pc:picChg>
        <pc:picChg chg="mod">
          <ac:chgData name="Anna Seal" userId="905283a7-1db7-47f9-989d-67f97293da8d" providerId="ADAL" clId="{A92AAFB2-A44A-4441-A89F-4E542A1BE830}" dt="2023-06-22T13:43:24.738" v="317" actId="1076"/>
          <ac:picMkLst>
            <pc:docMk/>
            <pc:sldMk cId="2232102879" sldId="738"/>
            <ac:picMk id="15" creationId="{9708DA3D-3942-B146-B6C0-099C3EE494B3}"/>
          </ac:picMkLst>
        </pc:picChg>
      </pc:sldChg>
      <pc:sldChg chg="modSp del mod setBg modNotesTx">
        <pc:chgData name="Anna Seal" userId="905283a7-1db7-47f9-989d-67f97293da8d" providerId="ADAL" clId="{A92AAFB2-A44A-4441-A89F-4E542A1BE830}" dt="2023-06-26T13:31:37.328" v="1766" actId="2696"/>
        <pc:sldMkLst>
          <pc:docMk/>
          <pc:sldMk cId="1777042335" sldId="740"/>
        </pc:sldMkLst>
        <pc:spChg chg="mod">
          <ac:chgData name="Anna Seal" userId="905283a7-1db7-47f9-989d-67f97293da8d" providerId="ADAL" clId="{A92AAFB2-A44A-4441-A89F-4E542A1BE830}" dt="2023-06-22T13:43:45.034" v="319" actId="207"/>
          <ac:spMkLst>
            <pc:docMk/>
            <pc:sldMk cId="1777042335" sldId="740"/>
            <ac:spMk id="15" creationId="{7677CADB-67D1-894F-AEAF-C0228CFFDECE}"/>
          </ac:spMkLst>
        </pc:spChg>
        <pc:graphicFrameChg chg="mod">
          <ac:chgData name="Anna Seal" userId="905283a7-1db7-47f9-989d-67f97293da8d" providerId="ADAL" clId="{A92AAFB2-A44A-4441-A89F-4E542A1BE830}" dt="2023-06-26T13:20:29.194" v="1542"/>
          <ac:graphicFrameMkLst>
            <pc:docMk/>
            <pc:sldMk cId="1777042335" sldId="740"/>
            <ac:graphicFrameMk id="2" creationId="{FFC47BCA-404A-DEF4-1F2F-CDE24FED5051}"/>
          </ac:graphicFrameMkLst>
        </pc:graphicFrameChg>
      </pc:sldChg>
      <pc:sldChg chg="addSp delSp modSp mod">
        <pc:chgData name="Anna Seal" userId="905283a7-1db7-47f9-989d-67f97293da8d" providerId="ADAL" clId="{A92AAFB2-A44A-4441-A89F-4E542A1BE830}" dt="2023-06-26T14:43:45.834" v="2492" actId="113"/>
        <pc:sldMkLst>
          <pc:docMk/>
          <pc:sldMk cId="3861531029" sldId="755"/>
        </pc:sldMkLst>
        <pc:spChg chg="mod">
          <ac:chgData name="Anna Seal" userId="905283a7-1db7-47f9-989d-67f97293da8d" providerId="ADAL" clId="{A92AAFB2-A44A-4441-A89F-4E542A1BE830}" dt="2023-06-26T14:43:45.834" v="2492" actId="113"/>
          <ac:spMkLst>
            <pc:docMk/>
            <pc:sldMk cId="3861531029" sldId="755"/>
            <ac:spMk id="7" creationId="{D56EBE6C-CF60-43A7-A592-9A51619C8B66}"/>
          </ac:spMkLst>
        </pc:spChg>
        <pc:spChg chg="mod">
          <ac:chgData name="Anna Seal" userId="905283a7-1db7-47f9-989d-67f97293da8d" providerId="ADAL" clId="{A92AAFB2-A44A-4441-A89F-4E542A1BE830}" dt="2023-06-26T14:43:14.347" v="2489" actId="207"/>
          <ac:spMkLst>
            <pc:docMk/>
            <pc:sldMk cId="3861531029" sldId="755"/>
            <ac:spMk id="23" creationId="{60EF46A5-7FEE-9846-9917-F00E9D655912}"/>
          </ac:spMkLst>
        </pc:spChg>
        <pc:picChg chg="add mod ord modCrop">
          <ac:chgData name="Anna Seal" userId="905283a7-1db7-47f9-989d-67f97293da8d" providerId="ADAL" clId="{A92AAFB2-A44A-4441-A89F-4E542A1BE830}" dt="2023-06-26T14:42:54.133" v="2487" actId="14100"/>
          <ac:picMkLst>
            <pc:docMk/>
            <pc:sldMk cId="3861531029" sldId="755"/>
            <ac:picMk id="2" creationId="{4575C01F-99F3-13A8-41E3-B9FB1FA04243}"/>
          </ac:picMkLst>
        </pc:picChg>
        <pc:picChg chg="del">
          <ac:chgData name="Anna Seal" userId="905283a7-1db7-47f9-989d-67f97293da8d" providerId="ADAL" clId="{A92AAFB2-A44A-4441-A89F-4E542A1BE830}" dt="2023-06-26T14:42:13.502" v="2479" actId="478"/>
          <ac:picMkLst>
            <pc:docMk/>
            <pc:sldMk cId="3861531029" sldId="755"/>
            <ac:picMk id="3" creationId="{AB11FFA3-95F7-4A8E-88B3-B9E8582EAD7B}"/>
          </ac:picMkLst>
        </pc:picChg>
      </pc:sldChg>
      <pc:sldChg chg="modSp del mod setBg">
        <pc:chgData name="Anna Seal" userId="905283a7-1db7-47f9-989d-67f97293da8d" providerId="ADAL" clId="{A92AAFB2-A44A-4441-A89F-4E542A1BE830}" dt="2023-06-22T15:28:35.760" v="610" actId="2696"/>
        <pc:sldMkLst>
          <pc:docMk/>
          <pc:sldMk cId="361126587" sldId="760"/>
        </pc:sldMkLst>
        <pc:spChg chg="mod">
          <ac:chgData name="Anna Seal" userId="905283a7-1db7-47f9-989d-67f97293da8d" providerId="ADAL" clId="{A92AAFB2-A44A-4441-A89F-4E542A1BE830}" dt="2023-06-22T11:17:51.628" v="70" actId="207"/>
          <ac:spMkLst>
            <pc:docMk/>
            <pc:sldMk cId="361126587" sldId="760"/>
            <ac:spMk id="4" creationId="{F43A4E3D-7988-EA45-9426-5F8E56A7EEF3}"/>
          </ac:spMkLst>
        </pc:spChg>
      </pc:sldChg>
      <pc:sldChg chg="addSp delSp modSp mod setBg modNotesTx">
        <pc:chgData name="Anna Seal" userId="905283a7-1db7-47f9-989d-67f97293da8d" providerId="ADAL" clId="{A92AAFB2-A44A-4441-A89F-4E542A1BE830}" dt="2023-06-26T14:51:59.068" v="2557" actId="207"/>
        <pc:sldMkLst>
          <pc:docMk/>
          <pc:sldMk cId="3950327679" sldId="762"/>
        </pc:sldMkLst>
        <pc:spChg chg="mod">
          <ac:chgData name="Anna Seal" userId="905283a7-1db7-47f9-989d-67f97293da8d" providerId="ADAL" clId="{A92AAFB2-A44A-4441-A89F-4E542A1BE830}" dt="2023-06-26T13:37:47.232" v="1896" actId="403"/>
          <ac:spMkLst>
            <pc:docMk/>
            <pc:sldMk cId="3950327679" sldId="762"/>
            <ac:spMk id="2" creationId="{00000000-0000-0000-0000-000000000000}"/>
          </ac:spMkLst>
        </pc:spChg>
        <pc:spChg chg="mod">
          <ac:chgData name="Anna Seal" userId="905283a7-1db7-47f9-989d-67f97293da8d" providerId="ADAL" clId="{A92AAFB2-A44A-4441-A89F-4E542A1BE830}" dt="2023-06-22T11:16:28.351" v="61" actId="207"/>
          <ac:spMkLst>
            <pc:docMk/>
            <pc:sldMk cId="3950327679" sldId="762"/>
            <ac:spMk id="4" creationId="{F43A4E3D-7988-EA45-9426-5F8E56A7EEF3}"/>
          </ac:spMkLst>
        </pc:spChg>
        <pc:spChg chg="mod">
          <ac:chgData name="Anna Seal" userId="905283a7-1db7-47f9-989d-67f97293da8d" providerId="ADAL" clId="{A92AAFB2-A44A-4441-A89F-4E542A1BE830}" dt="2023-06-26T14:51:59.068" v="2557" actId="207"/>
          <ac:spMkLst>
            <pc:docMk/>
            <pc:sldMk cId="3950327679" sldId="762"/>
            <ac:spMk id="6" creationId="{A60C7A61-DB2A-4D95-B380-CDEBB88DA1B4}"/>
          </ac:spMkLst>
        </pc:spChg>
        <pc:picChg chg="add mod modCrop">
          <ac:chgData name="Anna Seal" userId="905283a7-1db7-47f9-989d-67f97293da8d" providerId="ADAL" clId="{A92AAFB2-A44A-4441-A89F-4E542A1BE830}" dt="2023-06-22T14:07:38.958" v="514" actId="1036"/>
          <ac:picMkLst>
            <pc:docMk/>
            <pc:sldMk cId="3950327679" sldId="762"/>
            <ac:picMk id="5" creationId="{90EF4FC7-ECCC-DCC8-5971-5242A89A55F8}"/>
          </ac:picMkLst>
        </pc:picChg>
        <pc:picChg chg="mod ord">
          <ac:chgData name="Anna Seal" userId="905283a7-1db7-47f9-989d-67f97293da8d" providerId="ADAL" clId="{A92AAFB2-A44A-4441-A89F-4E542A1BE830}" dt="2023-06-22T14:07:50.119" v="522" actId="1035"/>
          <ac:picMkLst>
            <pc:docMk/>
            <pc:sldMk cId="3950327679" sldId="762"/>
            <ac:picMk id="7" creationId="{3504D395-3086-41D8-9F59-05ABCCC24F25}"/>
          </ac:picMkLst>
        </pc:picChg>
        <pc:picChg chg="del mod">
          <ac:chgData name="Anna Seal" userId="905283a7-1db7-47f9-989d-67f97293da8d" providerId="ADAL" clId="{A92AAFB2-A44A-4441-A89F-4E542A1BE830}" dt="2023-06-22T14:05:39.332" v="465" actId="478"/>
          <ac:picMkLst>
            <pc:docMk/>
            <pc:sldMk cId="3950327679" sldId="762"/>
            <ac:picMk id="8" creationId="{0F0A5B89-2797-413F-9EC9-9F282DB2F1D2}"/>
          </ac:picMkLst>
        </pc:picChg>
      </pc:sldChg>
      <pc:sldChg chg="modSp mod setBg">
        <pc:chgData name="Anna Seal" userId="905283a7-1db7-47f9-989d-67f97293da8d" providerId="ADAL" clId="{A92AAFB2-A44A-4441-A89F-4E542A1BE830}" dt="2023-06-26T15:04:16.967" v="2574" actId="1076"/>
        <pc:sldMkLst>
          <pc:docMk/>
          <pc:sldMk cId="715183309" sldId="764"/>
        </pc:sldMkLst>
        <pc:spChg chg="mod">
          <ac:chgData name="Anna Seal" userId="905283a7-1db7-47f9-989d-67f97293da8d" providerId="ADAL" clId="{A92AAFB2-A44A-4441-A89F-4E542A1BE830}" dt="2023-06-22T11:16:00.602" v="52" actId="14100"/>
          <ac:spMkLst>
            <pc:docMk/>
            <pc:sldMk cId="715183309" sldId="764"/>
            <ac:spMk id="13" creationId="{2ABACA2C-F722-9E37-DA7E-E1B78F7960E6}"/>
          </ac:spMkLst>
        </pc:spChg>
        <pc:spChg chg="mod">
          <ac:chgData name="Anna Seal" userId="905283a7-1db7-47f9-989d-67f97293da8d" providerId="ADAL" clId="{A92AAFB2-A44A-4441-A89F-4E542A1BE830}" dt="2023-06-26T14:18:27.013" v="2414" actId="20577"/>
          <ac:spMkLst>
            <pc:docMk/>
            <pc:sldMk cId="715183309" sldId="764"/>
            <ac:spMk id="14" creationId="{9124151F-2C55-A187-1B1A-236C54D60FC9}"/>
          </ac:spMkLst>
        </pc:spChg>
        <pc:spChg chg="mod">
          <ac:chgData name="Anna Seal" userId="905283a7-1db7-47f9-989d-67f97293da8d" providerId="ADAL" clId="{A92AAFB2-A44A-4441-A89F-4E542A1BE830}" dt="2023-06-26T15:04:16.967" v="2574" actId="1076"/>
          <ac:spMkLst>
            <pc:docMk/>
            <pc:sldMk cId="715183309" sldId="764"/>
            <ac:spMk id="16" creationId="{5E473BE3-703D-0403-D86C-61E0E4A3E2B1}"/>
          </ac:spMkLst>
        </pc:spChg>
        <pc:picChg chg="mod">
          <ac:chgData name="Anna Seal" userId="905283a7-1db7-47f9-989d-67f97293da8d" providerId="ADAL" clId="{A92AAFB2-A44A-4441-A89F-4E542A1BE830}" dt="2023-06-22T15:26:52.847" v="600" actId="1035"/>
          <ac:picMkLst>
            <pc:docMk/>
            <pc:sldMk cId="715183309" sldId="764"/>
            <ac:picMk id="2" creationId="{A4BFBD08-CE92-AE8F-174A-B3F81073525A}"/>
          </ac:picMkLst>
        </pc:picChg>
        <pc:picChg chg="mod">
          <ac:chgData name="Anna Seal" userId="905283a7-1db7-47f9-989d-67f97293da8d" providerId="ADAL" clId="{A92AAFB2-A44A-4441-A89F-4E542A1BE830}" dt="2023-06-22T15:27:02.063" v="602" actId="14100"/>
          <ac:picMkLst>
            <pc:docMk/>
            <pc:sldMk cId="715183309" sldId="764"/>
            <ac:picMk id="4" creationId="{10D685BE-91C1-E554-BF85-8332A6071096}"/>
          </ac:picMkLst>
        </pc:picChg>
      </pc:sldChg>
      <pc:sldChg chg="addSp delSp modSp mod setBg delAnim">
        <pc:chgData name="Anna Seal" userId="905283a7-1db7-47f9-989d-67f97293da8d" providerId="ADAL" clId="{A92AAFB2-A44A-4441-A89F-4E542A1BE830}" dt="2023-06-26T15:06:38.346" v="2618"/>
        <pc:sldMkLst>
          <pc:docMk/>
          <pc:sldMk cId="2893617757" sldId="768"/>
        </pc:sldMkLst>
        <pc:spChg chg="mod topLvl">
          <ac:chgData name="Anna Seal" userId="905283a7-1db7-47f9-989d-67f97293da8d" providerId="ADAL" clId="{A92AAFB2-A44A-4441-A89F-4E542A1BE830}" dt="2023-06-26T15:06:17.199" v="2615" actId="478"/>
          <ac:spMkLst>
            <pc:docMk/>
            <pc:sldMk cId="2893617757" sldId="768"/>
            <ac:spMk id="3" creationId="{E8A04EBE-4EF0-B328-6CE3-8F50C01FE5CB}"/>
          </ac:spMkLst>
        </pc:spChg>
        <pc:spChg chg="del mod">
          <ac:chgData name="Anna Seal" userId="905283a7-1db7-47f9-989d-67f97293da8d" providerId="ADAL" clId="{A92AAFB2-A44A-4441-A89F-4E542A1BE830}" dt="2023-06-26T15:06:12.996" v="2612" actId="478"/>
          <ac:spMkLst>
            <pc:docMk/>
            <pc:sldMk cId="2893617757" sldId="768"/>
            <ac:spMk id="4" creationId="{BEB091DD-52BE-5660-397D-E0B94289C0A9}"/>
          </ac:spMkLst>
        </pc:spChg>
        <pc:spChg chg="del mod">
          <ac:chgData name="Anna Seal" userId="905283a7-1db7-47f9-989d-67f97293da8d" providerId="ADAL" clId="{A92AAFB2-A44A-4441-A89F-4E542A1BE830}" dt="2023-06-26T10:40:39.892" v="969" actId="478"/>
          <ac:spMkLst>
            <pc:docMk/>
            <pc:sldMk cId="2893617757" sldId="768"/>
            <ac:spMk id="5" creationId="{0641A94D-EA74-25E0-2134-487F41EF1BE7}"/>
          </ac:spMkLst>
        </pc:spChg>
        <pc:spChg chg="add del mod">
          <ac:chgData name="Anna Seal" userId="905283a7-1db7-47f9-989d-67f97293da8d" providerId="ADAL" clId="{A92AAFB2-A44A-4441-A89F-4E542A1BE830}" dt="2023-06-26T15:06:24.515" v="2617" actId="478"/>
          <ac:spMkLst>
            <pc:docMk/>
            <pc:sldMk cId="2893617757" sldId="768"/>
            <ac:spMk id="6" creationId="{7738E326-195D-29AD-32E8-40765A1FC2CE}"/>
          </ac:spMkLst>
        </pc:spChg>
        <pc:spChg chg="del mod">
          <ac:chgData name="Anna Seal" userId="905283a7-1db7-47f9-989d-67f97293da8d" providerId="ADAL" clId="{A92AAFB2-A44A-4441-A89F-4E542A1BE830}" dt="2023-06-26T14:18:44.330" v="2415" actId="478"/>
          <ac:spMkLst>
            <pc:docMk/>
            <pc:sldMk cId="2893617757" sldId="768"/>
            <ac:spMk id="7" creationId="{3E3012AB-A378-77EE-14B9-2C033A0B9D22}"/>
          </ac:spMkLst>
        </pc:spChg>
        <pc:spChg chg="add del mod">
          <ac:chgData name="Anna Seal" userId="905283a7-1db7-47f9-989d-67f97293da8d" providerId="ADAL" clId="{A92AAFB2-A44A-4441-A89F-4E542A1BE830}" dt="2023-06-26T15:06:24.515" v="2617" actId="478"/>
          <ac:spMkLst>
            <pc:docMk/>
            <pc:sldMk cId="2893617757" sldId="768"/>
            <ac:spMk id="8" creationId="{22704539-CBCF-0027-9AD4-13109D609B81}"/>
          </ac:spMkLst>
        </pc:spChg>
        <pc:spChg chg="del mod">
          <ac:chgData name="Anna Seal" userId="905283a7-1db7-47f9-989d-67f97293da8d" providerId="ADAL" clId="{A92AAFB2-A44A-4441-A89F-4E542A1BE830}" dt="2023-06-26T14:18:45.756" v="2416" actId="478"/>
          <ac:spMkLst>
            <pc:docMk/>
            <pc:sldMk cId="2893617757" sldId="768"/>
            <ac:spMk id="8" creationId="{4830070A-ABA3-4564-9970-77EFDD81C90E}"/>
          </ac:spMkLst>
        </pc:spChg>
        <pc:spChg chg="del mod">
          <ac:chgData name="Anna Seal" userId="905283a7-1db7-47f9-989d-67f97293da8d" providerId="ADAL" clId="{A92AAFB2-A44A-4441-A89F-4E542A1BE830}" dt="2023-06-26T14:18:50.372" v="2420" actId="478"/>
          <ac:spMkLst>
            <pc:docMk/>
            <pc:sldMk cId="2893617757" sldId="768"/>
            <ac:spMk id="9" creationId="{6DA10DE9-BA14-BA69-56C9-C90DEA8129C5}"/>
          </ac:spMkLst>
        </pc:spChg>
        <pc:spChg chg="add mod">
          <ac:chgData name="Anna Seal" userId="905283a7-1db7-47f9-989d-67f97293da8d" providerId="ADAL" clId="{A92AAFB2-A44A-4441-A89F-4E542A1BE830}" dt="2023-06-26T15:06:38.346" v="2618"/>
          <ac:spMkLst>
            <pc:docMk/>
            <pc:sldMk cId="2893617757" sldId="768"/>
            <ac:spMk id="10" creationId="{5D1107F3-EF62-F290-2AD2-A8F90CF10369}"/>
          </ac:spMkLst>
        </pc:spChg>
        <pc:spChg chg="del mod">
          <ac:chgData name="Anna Seal" userId="905283a7-1db7-47f9-989d-67f97293da8d" providerId="ADAL" clId="{A92AAFB2-A44A-4441-A89F-4E542A1BE830}" dt="2023-06-26T14:18:48.612" v="2419" actId="478"/>
          <ac:spMkLst>
            <pc:docMk/>
            <pc:sldMk cId="2893617757" sldId="768"/>
            <ac:spMk id="10" creationId="{DE54601D-AECE-D1DB-1817-FC9FCCCC72CE}"/>
          </ac:spMkLst>
        </pc:spChg>
        <pc:spChg chg="del mod">
          <ac:chgData name="Anna Seal" userId="905283a7-1db7-47f9-989d-67f97293da8d" providerId="ADAL" clId="{A92AAFB2-A44A-4441-A89F-4E542A1BE830}" dt="2023-06-26T14:18:46.792" v="2417" actId="478"/>
          <ac:spMkLst>
            <pc:docMk/>
            <pc:sldMk cId="2893617757" sldId="768"/>
            <ac:spMk id="11" creationId="{98B6794A-F509-A9F0-6E02-070864926152}"/>
          </ac:spMkLst>
        </pc:spChg>
        <pc:spChg chg="add mod">
          <ac:chgData name="Anna Seal" userId="905283a7-1db7-47f9-989d-67f97293da8d" providerId="ADAL" clId="{A92AAFB2-A44A-4441-A89F-4E542A1BE830}" dt="2023-06-26T13:31:22.250" v="1760" actId="1036"/>
          <ac:spMkLst>
            <pc:docMk/>
            <pc:sldMk cId="2893617757" sldId="768"/>
            <ac:spMk id="14" creationId="{D11DADD4-624B-B97B-5A28-8157512CF06F}"/>
          </ac:spMkLst>
        </pc:spChg>
        <pc:spChg chg="add del mod">
          <ac:chgData name="Anna Seal" userId="905283a7-1db7-47f9-989d-67f97293da8d" providerId="ADAL" clId="{A92AAFB2-A44A-4441-A89F-4E542A1BE830}" dt="2023-06-26T13:22:19.524" v="1556" actId="478"/>
          <ac:spMkLst>
            <pc:docMk/>
            <pc:sldMk cId="2893617757" sldId="768"/>
            <ac:spMk id="15" creationId="{F26218B3-BC25-58DF-5E17-908CB702A145}"/>
          </ac:spMkLst>
        </pc:spChg>
        <pc:spChg chg="add mod">
          <ac:chgData name="Anna Seal" userId="905283a7-1db7-47f9-989d-67f97293da8d" providerId="ADAL" clId="{A92AAFB2-A44A-4441-A89F-4E542A1BE830}" dt="2023-06-26T14:48:37.283" v="2528" actId="1076"/>
          <ac:spMkLst>
            <pc:docMk/>
            <pc:sldMk cId="2893617757" sldId="768"/>
            <ac:spMk id="16" creationId="{6CC25AB7-D7B8-D5DC-B86B-0016EB199724}"/>
          </ac:spMkLst>
        </pc:spChg>
        <pc:spChg chg="add mod">
          <ac:chgData name="Anna Seal" userId="905283a7-1db7-47f9-989d-67f97293da8d" providerId="ADAL" clId="{A92AAFB2-A44A-4441-A89F-4E542A1BE830}" dt="2023-06-26T14:48:34.426" v="2527" actId="1076"/>
          <ac:spMkLst>
            <pc:docMk/>
            <pc:sldMk cId="2893617757" sldId="768"/>
            <ac:spMk id="17" creationId="{6116CD74-8C40-0374-0388-F4C38E9CD965}"/>
          </ac:spMkLst>
        </pc:spChg>
        <pc:spChg chg="add del mod">
          <ac:chgData name="Anna Seal" userId="905283a7-1db7-47f9-989d-67f97293da8d" providerId="ADAL" clId="{A92AAFB2-A44A-4441-A89F-4E542A1BE830}" dt="2023-06-26T11:24:17.039" v="1269" actId="478"/>
          <ac:spMkLst>
            <pc:docMk/>
            <pc:sldMk cId="2893617757" sldId="768"/>
            <ac:spMk id="18" creationId="{472D8280-8BDC-6036-CCF5-11551469289C}"/>
          </ac:spMkLst>
        </pc:spChg>
        <pc:spChg chg="add del mod">
          <ac:chgData name="Anna Seal" userId="905283a7-1db7-47f9-989d-67f97293da8d" providerId="ADAL" clId="{A92AAFB2-A44A-4441-A89F-4E542A1BE830}" dt="2023-06-26T13:22:21.359" v="1557" actId="478"/>
          <ac:spMkLst>
            <pc:docMk/>
            <pc:sldMk cId="2893617757" sldId="768"/>
            <ac:spMk id="19" creationId="{4B010EAA-EC1A-E463-4366-63A238F5C914}"/>
          </ac:spMkLst>
        </pc:spChg>
        <pc:spChg chg="add mod">
          <ac:chgData name="Anna Seal" userId="905283a7-1db7-47f9-989d-67f97293da8d" providerId="ADAL" clId="{A92AAFB2-A44A-4441-A89F-4E542A1BE830}" dt="2023-06-26T14:50:31.944" v="2543" actId="255"/>
          <ac:spMkLst>
            <pc:docMk/>
            <pc:sldMk cId="2893617757" sldId="768"/>
            <ac:spMk id="26" creationId="{E6A2CD58-14B4-7051-A39A-D6893411C5E1}"/>
          </ac:spMkLst>
        </pc:spChg>
        <pc:grpChg chg="add del mod">
          <ac:chgData name="Anna Seal" userId="905283a7-1db7-47f9-989d-67f97293da8d" providerId="ADAL" clId="{A92AAFB2-A44A-4441-A89F-4E542A1BE830}" dt="2023-06-26T15:06:17.199" v="2615" actId="478"/>
          <ac:grpSpMkLst>
            <pc:docMk/>
            <pc:sldMk cId="2893617757" sldId="768"/>
            <ac:grpSpMk id="2" creationId="{6C18918B-3A32-F344-F042-78884DB0E03D}"/>
          </ac:grpSpMkLst>
        </pc:grpChg>
        <pc:graphicFrameChg chg="add del mod">
          <ac:chgData name="Anna Seal" userId="905283a7-1db7-47f9-989d-67f97293da8d" providerId="ADAL" clId="{A92AAFB2-A44A-4441-A89F-4E542A1BE830}" dt="2023-06-26T13:21:34.213" v="1543" actId="478"/>
          <ac:graphicFrameMkLst>
            <pc:docMk/>
            <pc:sldMk cId="2893617757" sldId="768"/>
            <ac:graphicFrameMk id="20" creationId="{3F7F321A-CEE2-998B-FCA5-D010E61281C1}"/>
          </ac:graphicFrameMkLst>
        </pc:graphicFrameChg>
        <pc:picChg chg="add del mod">
          <ac:chgData name="Anna Seal" userId="905283a7-1db7-47f9-989d-67f97293da8d" providerId="ADAL" clId="{A92AAFB2-A44A-4441-A89F-4E542A1BE830}" dt="2023-06-26T15:06:24.515" v="2617" actId="478"/>
          <ac:picMkLst>
            <pc:docMk/>
            <pc:sldMk cId="2893617757" sldId="768"/>
            <ac:picMk id="5" creationId="{09341CC2-C910-70CB-990B-D82AF4BF29A2}"/>
          </ac:picMkLst>
        </pc:picChg>
        <pc:picChg chg="del mod">
          <ac:chgData name="Anna Seal" userId="905283a7-1db7-47f9-989d-67f97293da8d" providerId="ADAL" clId="{A92AAFB2-A44A-4441-A89F-4E542A1BE830}" dt="2023-06-26T13:26:24.787" v="1659" actId="478"/>
          <ac:picMkLst>
            <pc:docMk/>
            <pc:sldMk cId="2893617757" sldId="768"/>
            <ac:picMk id="6" creationId="{83B14313-F9FD-568E-0CF0-68007E278E44}"/>
          </ac:picMkLst>
        </pc:picChg>
        <pc:picChg chg="add del mod">
          <ac:chgData name="Anna Seal" userId="905283a7-1db7-47f9-989d-67f97293da8d" providerId="ADAL" clId="{A92AAFB2-A44A-4441-A89F-4E542A1BE830}" dt="2023-06-26T15:06:24.515" v="2617" actId="478"/>
          <ac:picMkLst>
            <pc:docMk/>
            <pc:sldMk cId="2893617757" sldId="768"/>
            <ac:picMk id="7" creationId="{E1D20246-7698-7620-DF35-7012A555D73F}"/>
          </ac:picMkLst>
        </pc:picChg>
        <pc:picChg chg="add mod">
          <ac:chgData name="Anna Seal" userId="905283a7-1db7-47f9-989d-67f97293da8d" providerId="ADAL" clId="{A92AAFB2-A44A-4441-A89F-4E542A1BE830}" dt="2023-06-26T15:06:38.346" v="2618"/>
          <ac:picMkLst>
            <pc:docMk/>
            <pc:sldMk cId="2893617757" sldId="768"/>
            <ac:picMk id="9" creationId="{02F74BFE-D144-3A0B-229D-FF223CABAF30}"/>
          </ac:picMkLst>
        </pc:picChg>
        <pc:picChg chg="del mod">
          <ac:chgData name="Anna Seal" userId="905283a7-1db7-47f9-989d-67f97293da8d" providerId="ADAL" clId="{A92AAFB2-A44A-4441-A89F-4E542A1BE830}" dt="2023-06-26T13:28:36.289" v="1669" actId="478"/>
          <ac:picMkLst>
            <pc:docMk/>
            <pc:sldMk cId="2893617757" sldId="768"/>
            <ac:picMk id="12" creationId="{D1341A70-69F9-A4EB-7AFA-6F8C70FF7ABB}"/>
          </ac:picMkLst>
        </pc:picChg>
        <pc:picChg chg="del mod topLvl">
          <ac:chgData name="Anna Seal" userId="905283a7-1db7-47f9-989d-67f97293da8d" providerId="ADAL" clId="{A92AAFB2-A44A-4441-A89F-4E542A1BE830}" dt="2023-06-26T15:06:17.199" v="2615" actId="478"/>
          <ac:picMkLst>
            <pc:docMk/>
            <pc:sldMk cId="2893617757" sldId="768"/>
            <ac:picMk id="13" creationId="{7CC22BD2-D93A-F83A-6756-D621F83DD008}"/>
          </ac:picMkLst>
        </pc:picChg>
        <pc:picChg chg="add mod modCrop">
          <ac:chgData name="Anna Seal" userId="905283a7-1db7-47f9-989d-67f97293da8d" providerId="ADAL" clId="{A92AAFB2-A44A-4441-A89F-4E542A1BE830}" dt="2023-06-26T14:48:22.770" v="2525" actId="1076"/>
          <ac:picMkLst>
            <pc:docMk/>
            <pc:sldMk cId="2893617757" sldId="768"/>
            <ac:picMk id="22" creationId="{B2431712-EB43-666A-61AE-1547B51830B2}"/>
          </ac:picMkLst>
        </pc:picChg>
        <pc:picChg chg="add del mod">
          <ac:chgData name="Anna Seal" userId="905283a7-1db7-47f9-989d-67f97293da8d" providerId="ADAL" clId="{A92AAFB2-A44A-4441-A89F-4E542A1BE830}" dt="2023-06-26T13:28:19.854" v="1665" actId="478"/>
          <ac:picMkLst>
            <pc:docMk/>
            <pc:sldMk cId="2893617757" sldId="768"/>
            <ac:picMk id="23" creationId="{21B92FAB-210D-D9A5-21D5-10C1557A6DED}"/>
          </ac:picMkLst>
        </pc:picChg>
        <pc:picChg chg="add mod">
          <ac:chgData name="Anna Seal" userId="905283a7-1db7-47f9-989d-67f97293da8d" providerId="ADAL" clId="{A92AAFB2-A44A-4441-A89F-4E542A1BE830}" dt="2023-06-26T14:38:34.866" v="2456" actId="1076"/>
          <ac:picMkLst>
            <pc:docMk/>
            <pc:sldMk cId="2893617757" sldId="768"/>
            <ac:picMk id="25" creationId="{5343F6B2-430E-82F1-2D21-810F8990FFDB}"/>
          </ac:picMkLst>
        </pc:picChg>
        <pc:picChg chg="add del mod">
          <ac:chgData name="Anna Seal" userId="905283a7-1db7-47f9-989d-67f97293da8d" providerId="ADAL" clId="{A92AAFB2-A44A-4441-A89F-4E542A1BE830}" dt="2023-06-26T13:57:59.169" v="1992"/>
          <ac:picMkLst>
            <pc:docMk/>
            <pc:sldMk cId="2893617757" sldId="768"/>
            <ac:picMk id="27" creationId="{D39EB683-6360-5454-C410-7126ED1B0FE2}"/>
          </ac:picMkLst>
        </pc:picChg>
      </pc:sldChg>
      <pc:sldChg chg="addSp modSp new mod setBg modNotesTx">
        <pc:chgData name="Anna Seal" userId="905283a7-1db7-47f9-989d-67f97293da8d" providerId="ADAL" clId="{A92AAFB2-A44A-4441-A89F-4E542A1BE830}" dt="2023-06-26T13:37:42.611" v="1895" actId="403"/>
        <pc:sldMkLst>
          <pc:docMk/>
          <pc:sldMk cId="2725047771" sldId="769"/>
        </pc:sldMkLst>
        <pc:spChg chg="add mod">
          <ac:chgData name="Anna Seal" userId="905283a7-1db7-47f9-989d-67f97293da8d" providerId="ADAL" clId="{A92AAFB2-A44A-4441-A89F-4E542A1BE830}" dt="2023-06-22T13:54:21.537" v="373"/>
          <ac:spMkLst>
            <pc:docMk/>
            <pc:sldMk cId="2725047771" sldId="769"/>
            <ac:spMk id="2" creationId="{CDAF7DC4-F0C7-0D91-6666-083D873F1A78}"/>
          </ac:spMkLst>
        </pc:spChg>
        <pc:spChg chg="add mod">
          <ac:chgData name="Anna Seal" userId="905283a7-1db7-47f9-989d-67f97293da8d" providerId="ADAL" clId="{A92AAFB2-A44A-4441-A89F-4E542A1BE830}" dt="2023-06-26T13:37:42.611" v="1895" actId="403"/>
          <ac:spMkLst>
            <pc:docMk/>
            <pc:sldMk cId="2725047771" sldId="769"/>
            <ac:spMk id="3" creationId="{9EDFE191-1916-824C-533E-87C1862FAE31}"/>
          </ac:spMkLst>
        </pc:spChg>
        <pc:spChg chg="add mod">
          <ac:chgData name="Anna Seal" userId="905283a7-1db7-47f9-989d-67f97293da8d" providerId="ADAL" clId="{A92AAFB2-A44A-4441-A89F-4E542A1BE830}" dt="2023-06-22T13:54:21.537" v="373"/>
          <ac:spMkLst>
            <pc:docMk/>
            <pc:sldMk cId="2725047771" sldId="769"/>
            <ac:spMk id="5" creationId="{7410A443-D991-29DC-4365-EAB500DCB24C}"/>
          </ac:spMkLst>
        </pc:spChg>
        <pc:picChg chg="add mod">
          <ac:chgData name="Anna Seal" userId="905283a7-1db7-47f9-989d-67f97293da8d" providerId="ADAL" clId="{A92AAFB2-A44A-4441-A89F-4E542A1BE830}" dt="2023-06-22T13:54:21.537" v="373"/>
          <ac:picMkLst>
            <pc:docMk/>
            <pc:sldMk cId="2725047771" sldId="769"/>
            <ac:picMk id="4" creationId="{BECD4D4C-C0C0-B3E8-460A-DDCBA96125AE}"/>
          </ac:picMkLst>
        </pc:picChg>
        <pc:picChg chg="add mod ord modCrop">
          <ac:chgData name="Anna Seal" userId="905283a7-1db7-47f9-989d-67f97293da8d" providerId="ADAL" clId="{A92AAFB2-A44A-4441-A89F-4E542A1BE830}" dt="2023-06-22T13:56:26.215" v="428" actId="1076"/>
          <ac:picMkLst>
            <pc:docMk/>
            <pc:sldMk cId="2725047771" sldId="769"/>
            <ac:picMk id="7" creationId="{7DF4ED66-8BA0-2DB7-3240-46FC5A6270E8}"/>
          </ac:picMkLst>
        </pc:picChg>
      </pc:sldChg>
      <pc:sldChg chg="addSp delSp modSp new mod">
        <pc:chgData name="Anna Seal" userId="905283a7-1db7-47f9-989d-67f97293da8d" providerId="ADAL" clId="{A92AAFB2-A44A-4441-A89F-4E542A1BE830}" dt="2023-06-26T15:04:39.602" v="2577" actId="478"/>
        <pc:sldMkLst>
          <pc:docMk/>
          <pc:sldMk cId="2659629991" sldId="770"/>
        </pc:sldMkLst>
        <pc:spChg chg="del">
          <ac:chgData name="Anna Seal" userId="905283a7-1db7-47f9-989d-67f97293da8d" providerId="ADAL" clId="{A92AAFB2-A44A-4441-A89F-4E542A1BE830}" dt="2023-06-26T13:58:19.137" v="1994" actId="478"/>
          <ac:spMkLst>
            <pc:docMk/>
            <pc:sldMk cId="2659629991" sldId="770"/>
            <ac:spMk id="2" creationId="{914B89B7-DF45-5FC3-B9EA-C6A9E5DED1A1}"/>
          </ac:spMkLst>
        </pc:spChg>
        <pc:spChg chg="del">
          <ac:chgData name="Anna Seal" userId="905283a7-1db7-47f9-989d-67f97293da8d" providerId="ADAL" clId="{A92AAFB2-A44A-4441-A89F-4E542A1BE830}" dt="2023-06-26T13:58:21.282" v="1995" actId="478"/>
          <ac:spMkLst>
            <pc:docMk/>
            <pc:sldMk cId="2659629991" sldId="770"/>
            <ac:spMk id="3" creationId="{6B8921B5-F000-93D6-CBF4-DBEB412F0A4B}"/>
          </ac:spMkLst>
        </pc:spChg>
        <pc:spChg chg="add mod">
          <ac:chgData name="Anna Seal" userId="905283a7-1db7-47f9-989d-67f97293da8d" providerId="ADAL" clId="{A92AAFB2-A44A-4441-A89F-4E542A1BE830}" dt="2023-06-26T15:04:28.904" v="2575"/>
          <ac:spMkLst>
            <pc:docMk/>
            <pc:sldMk cId="2659629991" sldId="770"/>
            <ac:spMk id="3" creationId="{9864D31C-6FFE-2D08-B7AB-4EACCC22023E}"/>
          </ac:spMkLst>
        </pc:spChg>
        <pc:spChg chg="add mod">
          <ac:chgData name="Anna Seal" userId="905283a7-1db7-47f9-989d-67f97293da8d" providerId="ADAL" clId="{A92AAFB2-A44A-4441-A89F-4E542A1BE830}" dt="2023-06-26T13:58:22.721" v="1996"/>
          <ac:spMkLst>
            <pc:docMk/>
            <pc:sldMk cId="2659629991" sldId="770"/>
            <ac:spMk id="4" creationId="{F6BF8334-2D87-204D-7F4F-E0DA55FDBE6C}"/>
          </ac:spMkLst>
        </pc:spChg>
        <pc:spChg chg="add mod">
          <ac:chgData name="Anna Seal" userId="905283a7-1db7-47f9-989d-67f97293da8d" providerId="ADAL" clId="{A92AAFB2-A44A-4441-A89F-4E542A1BE830}" dt="2023-06-26T14:03:59.939" v="2084" actId="1076"/>
          <ac:spMkLst>
            <pc:docMk/>
            <pc:sldMk cId="2659629991" sldId="770"/>
            <ac:spMk id="5" creationId="{8D6F8B68-CE89-2408-C0DD-3C58888D3357}"/>
          </ac:spMkLst>
        </pc:spChg>
        <pc:spChg chg="add del mod">
          <ac:chgData name="Anna Seal" userId="905283a7-1db7-47f9-989d-67f97293da8d" providerId="ADAL" clId="{A92AAFB2-A44A-4441-A89F-4E542A1BE830}" dt="2023-06-26T15:04:39.602" v="2577" actId="478"/>
          <ac:spMkLst>
            <pc:docMk/>
            <pc:sldMk cId="2659629991" sldId="770"/>
            <ac:spMk id="7" creationId="{660689DE-D1C3-D7AB-4FCB-5F57C8A7A829}"/>
          </ac:spMkLst>
        </pc:spChg>
        <pc:spChg chg="add mod">
          <ac:chgData name="Anna Seal" userId="905283a7-1db7-47f9-989d-67f97293da8d" providerId="ADAL" clId="{A92AAFB2-A44A-4441-A89F-4E542A1BE830}" dt="2023-06-26T14:51:03.407" v="2545" actId="1076"/>
          <ac:spMkLst>
            <pc:docMk/>
            <pc:sldMk cId="2659629991" sldId="770"/>
            <ac:spMk id="8" creationId="{C01213C0-59BF-0DA8-69A4-B8FB50AFE2D0}"/>
          </ac:spMkLst>
        </pc:spChg>
        <pc:spChg chg="add mod">
          <ac:chgData name="Anna Seal" userId="905283a7-1db7-47f9-989d-67f97293da8d" providerId="ADAL" clId="{A92AAFB2-A44A-4441-A89F-4E542A1BE830}" dt="2023-06-26T14:46:54.193" v="2511" actId="14100"/>
          <ac:spMkLst>
            <pc:docMk/>
            <pc:sldMk cId="2659629991" sldId="770"/>
            <ac:spMk id="9" creationId="{ED122CB3-94C6-588F-D1BA-6900FD44E55D}"/>
          </ac:spMkLst>
        </pc:spChg>
        <pc:spChg chg="add mod">
          <ac:chgData name="Anna Seal" userId="905283a7-1db7-47f9-989d-67f97293da8d" providerId="ADAL" clId="{A92AAFB2-A44A-4441-A89F-4E542A1BE830}" dt="2023-06-26T14:46:44.050" v="2509" actId="2711"/>
          <ac:spMkLst>
            <pc:docMk/>
            <pc:sldMk cId="2659629991" sldId="770"/>
            <ac:spMk id="12" creationId="{BCE83FB1-9057-EBE7-42FE-32B6E575E94A}"/>
          </ac:spMkLst>
        </pc:spChg>
        <pc:spChg chg="add mod">
          <ac:chgData name="Anna Seal" userId="905283a7-1db7-47f9-989d-67f97293da8d" providerId="ADAL" clId="{A92AAFB2-A44A-4441-A89F-4E542A1BE830}" dt="2023-06-26T14:50:56.196" v="2544" actId="1076"/>
          <ac:spMkLst>
            <pc:docMk/>
            <pc:sldMk cId="2659629991" sldId="770"/>
            <ac:spMk id="13" creationId="{ECB596AA-B599-5277-3890-4ECA350B0564}"/>
          </ac:spMkLst>
        </pc:spChg>
        <pc:picChg chg="add mod">
          <ac:chgData name="Anna Seal" userId="905283a7-1db7-47f9-989d-67f97293da8d" providerId="ADAL" clId="{A92AAFB2-A44A-4441-A89F-4E542A1BE830}" dt="2023-06-26T15:04:28.904" v="2575"/>
          <ac:picMkLst>
            <pc:docMk/>
            <pc:sldMk cId="2659629991" sldId="770"/>
            <ac:picMk id="2" creationId="{EA93A78C-970A-049B-0A0D-E14792ED08AA}"/>
          </ac:picMkLst>
        </pc:picChg>
        <pc:picChg chg="add del mod">
          <ac:chgData name="Anna Seal" userId="905283a7-1db7-47f9-989d-67f97293da8d" providerId="ADAL" clId="{A92AAFB2-A44A-4441-A89F-4E542A1BE830}" dt="2023-06-26T15:04:34.955" v="2576" actId="478"/>
          <ac:picMkLst>
            <pc:docMk/>
            <pc:sldMk cId="2659629991" sldId="770"/>
            <ac:picMk id="6" creationId="{ED73C9AA-204C-8B25-12E4-2CB86CDDE446}"/>
          </ac:picMkLst>
        </pc:picChg>
        <pc:picChg chg="add mod modCrop">
          <ac:chgData name="Anna Seal" userId="905283a7-1db7-47f9-989d-67f97293da8d" providerId="ADAL" clId="{A92AAFB2-A44A-4441-A89F-4E542A1BE830}" dt="2023-06-26T14:17:06.317" v="2398" actId="1076"/>
          <ac:picMkLst>
            <pc:docMk/>
            <pc:sldMk cId="2659629991" sldId="770"/>
            <ac:picMk id="11" creationId="{F5A478B6-FF56-2B8E-F742-237E54978109}"/>
          </ac:picMkLst>
        </pc:picChg>
      </pc:sldChg>
      <pc:sldMasterChg chg="setBg modSldLayout">
        <pc:chgData name="Anna Seal" userId="905283a7-1db7-47f9-989d-67f97293da8d" providerId="ADAL" clId="{A92AAFB2-A44A-4441-A89F-4E542A1BE830}" dt="2023-06-22T13:53:44.469" v="372"/>
        <pc:sldMasterMkLst>
          <pc:docMk/>
          <pc:sldMasterMk cId="3544229123" sldId="2147483648"/>
        </pc:sldMasterMkLst>
        <pc:sldLayoutChg chg="setBg">
          <pc:chgData name="Anna Seal" userId="905283a7-1db7-47f9-989d-67f97293da8d" providerId="ADAL" clId="{A92AAFB2-A44A-4441-A89F-4E542A1BE830}" dt="2023-06-22T13:53:44.469" v="372"/>
          <pc:sldLayoutMkLst>
            <pc:docMk/>
            <pc:sldMasterMk cId="3544229123" sldId="2147483648"/>
            <pc:sldLayoutMk cId="2647514485" sldId="2147483649"/>
          </pc:sldLayoutMkLst>
        </pc:sldLayoutChg>
        <pc:sldLayoutChg chg="setBg">
          <pc:chgData name="Anna Seal" userId="905283a7-1db7-47f9-989d-67f97293da8d" providerId="ADAL" clId="{A92AAFB2-A44A-4441-A89F-4E542A1BE830}" dt="2023-06-22T13:53:44.469" v="372"/>
          <pc:sldLayoutMkLst>
            <pc:docMk/>
            <pc:sldMasterMk cId="3544229123" sldId="2147483648"/>
            <pc:sldLayoutMk cId="3752899589" sldId="2147483650"/>
          </pc:sldLayoutMkLst>
        </pc:sldLayoutChg>
        <pc:sldLayoutChg chg="setBg">
          <pc:chgData name="Anna Seal" userId="905283a7-1db7-47f9-989d-67f97293da8d" providerId="ADAL" clId="{A92AAFB2-A44A-4441-A89F-4E542A1BE830}" dt="2023-06-22T13:53:44.469" v="372"/>
          <pc:sldLayoutMkLst>
            <pc:docMk/>
            <pc:sldMasterMk cId="3544229123" sldId="2147483648"/>
            <pc:sldLayoutMk cId="3603239210" sldId="2147483651"/>
          </pc:sldLayoutMkLst>
        </pc:sldLayoutChg>
        <pc:sldLayoutChg chg="setBg">
          <pc:chgData name="Anna Seal" userId="905283a7-1db7-47f9-989d-67f97293da8d" providerId="ADAL" clId="{A92AAFB2-A44A-4441-A89F-4E542A1BE830}" dt="2023-06-22T13:53:44.469" v="372"/>
          <pc:sldLayoutMkLst>
            <pc:docMk/>
            <pc:sldMasterMk cId="3544229123" sldId="2147483648"/>
            <pc:sldLayoutMk cId="611077764" sldId="2147483652"/>
          </pc:sldLayoutMkLst>
        </pc:sldLayoutChg>
        <pc:sldLayoutChg chg="setBg">
          <pc:chgData name="Anna Seal" userId="905283a7-1db7-47f9-989d-67f97293da8d" providerId="ADAL" clId="{A92AAFB2-A44A-4441-A89F-4E542A1BE830}" dt="2023-06-22T13:53:44.469" v="372"/>
          <pc:sldLayoutMkLst>
            <pc:docMk/>
            <pc:sldMasterMk cId="3544229123" sldId="2147483648"/>
            <pc:sldLayoutMk cId="2615140019" sldId="2147483653"/>
          </pc:sldLayoutMkLst>
        </pc:sldLayoutChg>
        <pc:sldLayoutChg chg="setBg">
          <pc:chgData name="Anna Seal" userId="905283a7-1db7-47f9-989d-67f97293da8d" providerId="ADAL" clId="{A92AAFB2-A44A-4441-A89F-4E542A1BE830}" dt="2023-06-22T13:53:44.469" v="372"/>
          <pc:sldLayoutMkLst>
            <pc:docMk/>
            <pc:sldMasterMk cId="3544229123" sldId="2147483648"/>
            <pc:sldLayoutMk cId="1658443626" sldId="2147483654"/>
          </pc:sldLayoutMkLst>
        </pc:sldLayoutChg>
        <pc:sldLayoutChg chg="setBg">
          <pc:chgData name="Anna Seal" userId="905283a7-1db7-47f9-989d-67f97293da8d" providerId="ADAL" clId="{A92AAFB2-A44A-4441-A89F-4E542A1BE830}" dt="2023-06-22T13:53:44.469" v="372"/>
          <pc:sldLayoutMkLst>
            <pc:docMk/>
            <pc:sldMasterMk cId="3544229123" sldId="2147483648"/>
            <pc:sldLayoutMk cId="2759362339" sldId="2147483655"/>
          </pc:sldLayoutMkLst>
        </pc:sldLayoutChg>
        <pc:sldLayoutChg chg="setBg">
          <pc:chgData name="Anna Seal" userId="905283a7-1db7-47f9-989d-67f97293da8d" providerId="ADAL" clId="{A92AAFB2-A44A-4441-A89F-4E542A1BE830}" dt="2023-06-22T13:53:44.469" v="372"/>
          <pc:sldLayoutMkLst>
            <pc:docMk/>
            <pc:sldMasterMk cId="3544229123" sldId="2147483648"/>
            <pc:sldLayoutMk cId="4003664420" sldId="2147483656"/>
          </pc:sldLayoutMkLst>
        </pc:sldLayoutChg>
        <pc:sldLayoutChg chg="setBg">
          <pc:chgData name="Anna Seal" userId="905283a7-1db7-47f9-989d-67f97293da8d" providerId="ADAL" clId="{A92AAFB2-A44A-4441-A89F-4E542A1BE830}" dt="2023-06-22T13:53:44.469" v="372"/>
          <pc:sldLayoutMkLst>
            <pc:docMk/>
            <pc:sldMasterMk cId="3544229123" sldId="2147483648"/>
            <pc:sldLayoutMk cId="2808551916" sldId="2147483657"/>
          </pc:sldLayoutMkLst>
        </pc:sldLayoutChg>
        <pc:sldLayoutChg chg="setBg">
          <pc:chgData name="Anna Seal" userId="905283a7-1db7-47f9-989d-67f97293da8d" providerId="ADAL" clId="{A92AAFB2-A44A-4441-A89F-4E542A1BE830}" dt="2023-06-22T13:53:44.469" v="372"/>
          <pc:sldLayoutMkLst>
            <pc:docMk/>
            <pc:sldMasterMk cId="3544229123" sldId="2147483648"/>
            <pc:sldLayoutMk cId="2984976870" sldId="2147483658"/>
          </pc:sldLayoutMkLst>
        </pc:sldLayoutChg>
        <pc:sldLayoutChg chg="setBg">
          <pc:chgData name="Anna Seal" userId="905283a7-1db7-47f9-989d-67f97293da8d" providerId="ADAL" clId="{A92AAFB2-A44A-4441-A89F-4E542A1BE830}" dt="2023-06-22T13:53:44.469" v="372"/>
          <pc:sldLayoutMkLst>
            <pc:docMk/>
            <pc:sldMasterMk cId="3544229123" sldId="2147483648"/>
            <pc:sldLayoutMk cId="316393838" sldId="214748365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nna%20Seal\AppData\Local\Temp\7zO03B29EC1\CSI.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bg2">
                    <a:lumMod val="10000"/>
                  </a:schemeClr>
                </a:solidFill>
                <a:latin typeface="+mn-lt"/>
                <a:ea typeface="+mn-ea"/>
                <a:cs typeface="+mn-cs"/>
              </a:defRPr>
            </a:pPr>
            <a:r>
              <a:rPr lang="en-GB" sz="1800" b="1" dirty="0">
                <a:solidFill>
                  <a:schemeClr val="bg2">
                    <a:lumMod val="10000"/>
                  </a:schemeClr>
                </a:solidFill>
                <a:latin typeface="Montserrat" panose="00000500000000000000" pitchFamily="2" charset="0"/>
              </a:rPr>
              <a:t>CSI Surveys per Year</a:t>
            </a:r>
          </a:p>
          <a:p>
            <a:pPr>
              <a:defRPr sz="1800">
                <a:solidFill>
                  <a:schemeClr val="bg2">
                    <a:lumMod val="10000"/>
                  </a:schemeClr>
                </a:solidFill>
              </a:defRPr>
            </a:pPr>
            <a:r>
              <a:rPr lang="en-GB" sz="1400" dirty="0">
                <a:solidFill>
                  <a:schemeClr val="bg2">
                    <a:lumMod val="10000"/>
                  </a:schemeClr>
                </a:solidFill>
                <a:latin typeface="Montserrat" panose="00000500000000000000" pitchFamily="2" charset="0"/>
              </a:rPr>
              <a:t>With</a:t>
            </a:r>
            <a:r>
              <a:rPr lang="en-GB" sz="1400" baseline="0" dirty="0">
                <a:solidFill>
                  <a:schemeClr val="bg2">
                    <a:lumMod val="10000"/>
                  </a:schemeClr>
                </a:solidFill>
                <a:latin typeface="Montserrat" panose="00000500000000000000" pitchFamily="2" charset="0"/>
              </a:rPr>
              <a:t> adjusted surveys for each year to the beginning of June</a:t>
            </a:r>
            <a:endParaRPr lang="en-GB" sz="1400" dirty="0">
              <a:solidFill>
                <a:schemeClr val="bg2">
                  <a:lumMod val="10000"/>
                </a:schemeClr>
              </a:solidFill>
              <a:latin typeface="Montserrat" panose="00000500000000000000" pitchFamily="2" charset="0"/>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bg2">
                  <a:lumMod val="10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Adjusted surveys</c:v>
                </c:pt>
              </c:strCache>
            </c:strRef>
          </c:tx>
          <c:spPr>
            <a:solidFill>
              <a:srgbClr val="446292"/>
            </a:solidFill>
            <a:ln>
              <a:noFill/>
            </a:ln>
            <a:effectLst/>
          </c:spPr>
          <c:invertIfNegative val="0"/>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0</c:v>
                </c:pt>
                <c:pt idx="1">
                  <c:v>276</c:v>
                </c:pt>
                <c:pt idx="2">
                  <c:v>416</c:v>
                </c:pt>
                <c:pt idx="3">
                  <c:v>306</c:v>
                </c:pt>
                <c:pt idx="4">
                  <c:v>299</c:v>
                </c:pt>
                <c:pt idx="5">
                  <c:v>957</c:v>
                </c:pt>
                <c:pt idx="6">
                  <c:v>1732</c:v>
                </c:pt>
                <c:pt idx="7">
                  <c:v>2322</c:v>
                </c:pt>
              </c:numCache>
            </c:numRef>
          </c:val>
          <c:extLst>
            <c:ext xmlns:c16="http://schemas.microsoft.com/office/drawing/2014/chart" uri="{C3380CC4-5D6E-409C-BE32-E72D297353CC}">
              <c16:uniqueId val="{00000000-1BA9-4C69-9202-FA9E155C7CB3}"/>
            </c:ext>
          </c:extLst>
        </c:ser>
        <c:ser>
          <c:idx val="1"/>
          <c:order val="1"/>
          <c:tx>
            <c:strRef>
              <c:f>Sheet1!$C$1</c:f>
              <c:strCache>
                <c:ptCount val="1"/>
                <c:pt idx="0">
                  <c:v>Total surveys</c:v>
                </c:pt>
              </c:strCache>
            </c:strRef>
          </c:tx>
          <c:spPr>
            <a:solidFill>
              <a:schemeClr val="accent2"/>
            </a:solidFill>
            <a:ln>
              <a:noFill/>
            </a:ln>
            <a:effectLst/>
          </c:spPr>
          <c:invertIfNegative val="0"/>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34</c:v>
                </c:pt>
                <c:pt idx="1">
                  <c:v>445</c:v>
                </c:pt>
                <c:pt idx="2">
                  <c:v>614</c:v>
                </c:pt>
                <c:pt idx="3">
                  <c:v>589</c:v>
                </c:pt>
                <c:pt idx="4">
                  <c:v>799</c:v>
                </c:pt>
                <c:pt idx="5">
                  <c:v>2015</c:v>
                </c:pt>
                <c:pt idx="6">
                  <c:v>2878</c:v>
                </c:pt>
                <c:pt idx="7">
                  <c:v>271</c:v>
                </c:pt>
              </c:numCache>
            </c:numRef>
          </c:val>
          <c:extLst>
            <c:ext xmlns:c16="http://schemas.microsoft.com/office/drawing/2014/chart" uri="{C3380CC4-5D6E-409C-BE32-E72D297353CC}">
              <c16:uniqueId val="{00000001-1BA9-4C69-9202-FA9E155C7CB3}"/>
            </c:ext>
          </c:extLst>
        </c:ser>
        <c:dLbls>
          <c:showLegendKey val="0"/>
          <c:showVal val="0"/>
          <c:showCatName val="0"/>
          <c:showSerName val="0"/>
          <c:showPercent val="0"/>
          <c:showBubbleSize val="0"/>
        </c:dLbls>
        <c:gapWidth val="150"/>
        <c:overlap val="100"/>
        <c:axId val="360386991"/>
        <c:axId val="360388911"/>
      </c:barChart>
      <c:catAx>
        <c:axId val="360386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2">
                    <a:lumMod val="10000"/>
                  </a:schemeClr>
                </a:solidFill>
                <a:latin typeface="Montserrat" panose="00000500000000000000" pitchFamily="2" charset="0"/>
                <a:ea typeface="+mn-ea"/>
                <a:cs typeface="+mn-cs"/>
              </a:defRPr>
            </a:pPr>
            <a:endParaRPr lang="en-US"/>
          </a:p>
        </c:txPr>
        <c:crossAx val="360388911"/>
        <c:crosses val="autoZero"/>
        <c:auto val="1"/>
        <c:lblAlgn val="ctr"/>
        <c:lblOffset val="100"/>
        <c:noMultiLvlLbl val="0"/>
      </c:catAx>
      <c:valAx>
        <c:axId val="360388911"/>
        <c:scaling>
          <c:orientation val="minMax"/>
        </c:scaling>
        <c:delete val="0"/>
        <c:axPos val="l"/>
        <c:majorGridlines>
          <c:spPr>
            <a:ln w="9525" cap="flat" cmpd="sng" algn="ctr">
              <a:solidFill>
                <a:schemeClr val="bg1">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2">
                    <a:lumMod val="10000"/>
                  </a:schemeClr>
                </a:solidFill>
                <a:latin typeface="Montserrat" panose="00000500000000000000" pitchFamily="2" charset="0"/>
                <a:ea typeface="+mn-ea"/>
                <a:cs typeface="+mn-cs"/>
              </a:defRPr>
            </a:pPr>
            <a:endParaRPr lang="en-US"/>
          </a:p>
        </c:txPr>
        <c:crossAx val="360386991"/>
        <c:crosses val="autoZero"/>
        <c:crossBetween val="between"/>
      </c:valAx>
      <c:spPr>
        <a:noFill/>
        <a:ln>
          <a:noFill/>
        </a:ln>
        <a:effectLst/>
      </c:spPr>
    </c:plotArea>
    <c:legend>
      <c:legendPos val="b"/>
      <c:layout>
        <c:manualLayout>
          <c:xMode val="edge"/>
          <c:yMode val="edge"/>
          <c:x val="0.31892167619919504"/>
          <c:y val="0.9337944670140832"/>
          <c:w val="0.43624769166216032"/>
          <c:h val="5.050192801937355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Montserrat" panose="00000500000000000000" pitchFamily="2" charset="0"/>
              <a:ea typeface="+mn-ea"/>
              <a:cs typeface="+mn-cs"/>
            </a:defRPr>
          </a:pPr>
          <a:endParaRPr lang="en-US"/>
        </a:p>
      </c:txPr>
    </c:legend>
    <c:plotVisOnly val="1"/>
    <c:dispBlanksAs val="gap"/>
    <c:showDLblsOverMax val="0"/>
  </c:chart>
  <c:spPr>
    <a:solidFill>
      <a:srgbClr val="D5ECED"/>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B49C268-4B26-4A07-A61F-94AF85AE2B51}" type="datetimeFigureOut">
              <a:rPr lang="en-GB" smtClean="0"/>
              <a:t>26/06/2023</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F4696CD-A182-4274-BADF-3CB2ABC4497F}" type="slidenum">
              <a:rPr lang="en-GB" smtClean="0"/>
              <a:t>‹#›</a:t>
            </a:fld>
            <a:endParaRPr lang="en-GB"/>
          </a:p>
        </p:txBody>
      </p:sp>
    </p:spTree>
    <p:extLst>
      <p:ext uri="{BB962C8B-B14F-4D97-AF65-F5344CB8AC3E}">
        <p14:creationId xmlns:p14="http://schemas.microsoft.com/office/powerpoint/2010/main" val="3805658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4696CD-A182-4274-BADF-3CB2ABC4497F}" type="slidenum">
              <a:rPr lang="en-GB" smtClean="0"/>
              <a:t>1</a:t>
            </a:fld>
            <a:endParaRPr lang="en-GB"/>
          </a:p>
        </p:txBody>
      </p:sp>
    </p:spTree>
    <p:extLst>
      <p:ext uri="{BB962C8B-B14F-4D97-AF65-F5344CB8AC3E}">
        <p14:creationId xmlns:p14="http://schemas.microsoft.com/office/powerpoint/2010/main" val="2332168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4696CD-A182-4274-BADF-3CB2ABC4497F}" type="slidenum">
              <a:rPr lang="en-GB" smtClean="0"/>
              <a:t>10</a:t>
            </a:fld>
            <a:endParaRPr lang="en-GB"/>
          </a:p>
        </p:txBody>
      </p:sp>
    </p:spTree>
    <p:extLst>
      <p:ext uri="{BB962C8B-B14F-4D97-AF65-F5344CB8AC3E}">
        <p14:creationId xmlns:p14="http://schemas.microsoft.com/office/powerpoint/2010/main" val="4029806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Create a tiered volunteer network to establish catchment comminates around each waterbody</a:t>
            </a:r>
          </a:p>
          <a:p>
            <a:endParaRPr lang="en-GB" dirty="0"/>
          </a:p>
          <a:p>
            <a:r>
              <a:rPr lang="en-GB" dirty="0"/>
              <a:t>Working with the EA to make our </a:t>
            </a:r>
            <a:r>
              <a:rPr lang="en-GB"/>
              <a:t>data more robust</a:t>
            </a:r>
            <a:endParaRPr lang="en-GB" dirty="0"/>
          </a:p>
        </p:txBody>
      </p:sp>
      <p:sp>
        <p:nvSpPr>
          <p:cNvPr id="4" name="Slide Number Placeholder 3"/>
          <p:cNvSpPr>
            <a:spLocks noGrp="1"/>
          </p:cNvSpPr>
          <p:nvPr>
            <p:ph type="sldNum" sz="quarter" idx="5"/>
          </p:nvPr>
        </p:nvSpPr>
        <p:spPr/>
        <p:txBody>
          <a:bodyPr/>
          <a:lstStyle/>
          <a:p>
            <a:fld id="{DF4696CD-A182-4274-BADF-3CB2ABC4497F}" type="slidenum">
              <a:rPr lang="en-GB" smtClean="0"/>
              <a:t>11</a:t>
            </a:fld>
            <a:endParaRPr lang="en-GB"/>
          </a:p>
        </p:txBody>
      </p:sp>
    </p:spTree>
    <p:extLst>
      <p:ext uri="{BB962C8B-B14F-4D97-AF65-F5344CB8AC3E}">
        <p14:creationId xmlns:p14="http://schemas.microsoft.com/office/powerpoint/2010/main" val="2338355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4696CD-A182-4274-BADF-3CB2ABC4497F}" type="slidenum">
              <a:rPr lang="en-GB" smtClean="0"/>
              <a:t>12</a:t>
            </a:fld>
            <a:endParaRPr lang="en-GB"/>
          </a:p>
        </p:txBody>
      </p:sp>
    </p:spTree>
    <p:extLst>
      <p:ext uri="{BB962C8B-B14F-4D97-AF65-F5344CB8AC3E}">
        <p14:creationId xmlns:p14="http://schemas.microsoft.com/office/powerpoint/2010/main" val="163755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Westcountry Dense in rivers due to geology. South West is very surface water driven with a lot of surface run off. A lot of waterbodies, rivers, streams ditches etc. Impact on way pollution enters our rivers as anything sat around on the landscape very quickly finds its way into rivers once it rains.</a:t>
            </a:r>
          </a:p>
          <a:p>
            <a:endParaRPr lang="en-GB" dirty="0"/>
          </a:p>
        </p:txBody>
      </p:sp>
      <p:sp>
        <p:nvSpPr>
          <p:cNvPr id="4" name="Slide Number Placeholder 3"/>
          <p:cNvSpPr>
            <a:spLocks noGrp="1"/>
          </p:cNvSpPr>
          <p:nvPr>
            <p:ph type="sldNum" sz="quarter" idx="5"/>
          </p:nvPr>
        </p:nvSpPr>
        <p:spPr/>
        <p:txBody>
          <a:bodyPr/>
          <a:lstStyle/>
          <a:p>
            <a:fld id="{DF4696CD-A182-4274-BADF-3CB2ABC4497F}" type="slidenum">
              <a:rPr lang="en-GB" smtClean="0"/>
              <a:t>2</a:t>
            </a:fld>
            <a:endParaRPr lang="en-GB"/>
          </a:p>
        </p:txBody>
      </p:sp>
    </p:spTree>
    <p:extLst>
      <p:ext uri="{BB962C8B-B14F-4D97-AF65-F5344CB8AC3E}">
        <p14:creationId xmlns:p14="http://schemas.microsoft.com/office/powerpoint/2010/main" val="1964215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Who are we? 	</a:t>
            </a:r>
            <a:r>
              <a:rPr lang="en-US" sz="1200" b="0" i="0" kern="1200" dirty="0">
                <a:solidFill>
                  <a:schemeClr val="tx1"/>
                </a:solidFill>
                <a:effectLst/>
                <a:latin typeface="+mn-lt"/>
                <a:ea typeface="+mn-ea"/>
                <a:cs typeface="+mn-cs"/>
                <a:sym typeface="Wingdings" panose="05000000000000000000" pitchFamily="2" charset="2"/>
              </a:rPr>
              <a:t> founded in </a:t>
            </a:r>
            <a:r>
              <a:rPr lang="en-US" sz="1200" b="1" i="0" kern="1200" dirty="0">
                <a:solidFill>
                  <a:schemeClr val="tx1"/>
                </a:solidFill>
                <a:effectLst/>
                <a:latin typeface="+mn-lt"/>
                <a:ea typeface="+mn-ea"/>
                <a:cs typeface="+mn-cs"/>
                <a:sym typeface="Wingdings" panose="05000000000000000000" pitchFamily="2" charset="2"/>
              </a:rPr>
              <a:t>1995</a:t>
            </a:r>
            <a:r>
              <a:rPr lang="en-US" sz="1200" b="0" i="0" kern="1200" dirty="0">
                <a:solidFill>
                  <a:schemeClr val="tx1"/>
                </a:solidFill>
                <a:effectLst/>
                <a:latin typeface="+mn-lt"/>
                <a:ea typeface="+mn-ea"/>
                <a:cs typeface="+mn-cs"/>
                <a:sym typeface="Wingdings" panose="05000000000000000000" pitchFamily="2" charset="2"/>
              </a:rPr>
              <a:t> by </a:t>
            </a:r>
            <a:r>
              <a:rPr lang="en-US" sz="1200" b="1" i="0" kern="1200" dirty="0">
                <a:solidFill>
                  <a:schemeClr val="tx1"/>
                </a:solidFill>
                <a:effectLst/>
                <a:latin typeface="+mn-lt"/>
                <a:ea typeface="+mn-ea"/>
                <a:cs typeface="+mn-cs"/>
                <a:sym typeface="Wingdings" panose="05000000000000000000" pitchFamily="2" charset="2"/>
              </a:rPr>
              <a:t>anglers</a:t>
            </a:r>
            <a:r>
              <a:rPr lang="en-US" sz="1200" b="0" i="0" kern="1200" dirty="0">
                <a:solidFill>
                  <a:schemeClr val="tx1"/>
                </a:solidFill>
                <a:effectLst/>
                <a:latin typeface="+mn-lt"/>
                <a:ea typeface="+mn-ea"/>
                <a:cs typeface="+mn-cs"/>
                <a:sym typeface="Wingdings" panose="05000000000000000000" pitchFamily="2" charset="2"/>
              </a:rPr>
              <a:t> worried about fish stocks</a:t>
            </a:r>
          </a:p>
          <a:p>
            <a:r>
              <a:rPr lang="en-US" sz="1200" b="0" i="0" kern="1200" dirty="0">
                <a:solidFill>
                  <a:schemeClr val="tx1"/>
                </a:solidFill>
                <a:effectLst/>
                <a:latin typeface="+mn-lt"/>
                <a:ea typeface="+mn-ea"/>
                <a:cs typeface="+mn-cs"/>
                <a:sym typeface="Wingdings" panose="05000000000000000000" pitchFamily="2" charset="2"/>
              </a:rPr>
              <a:t>	 has </a:t>
            </a:r>
            <a:r>
              <a:rPr lang="en-US" sz="1200" b="1" i="0" kern="1200" dirty="0">
                <a:solidFill>
                  <a:schemeClr val="tx1"/>
                </a:solidFill>
                <a:effectLst/>
                <a:latin typeface="+mn-lt"/>
                <a:ea typeface="+mn-ea"/>
                <a:cs typeface="+mn-cs"/>
                <a:sym typeface="Wingdings" panose="05000000000000000000" pitchFamily="2" charset="2"/>
              </a:rPr>
              <a:t>grown since </a:t>
            </a:r>
            <a:r>
              <a:rPr lang="en-US" sz="1200" b="0" i="0" kern="1200" dirty="0">
                <a:solidFill>
                  <a:schemeClr val="tx1"/>
                </a:solidFill>
                <a:effectLst/>
                <a:latin typeface="+mn-lt"/>
                <a:ea typeface="+mn-ea"/>
                <a:cs typeface="+mn-cs"/>
                <a:sym typeface="Wingdings" panose="05000000000000000000" pitchFamily="2" charset="2"/>
              </a:rPr>
              <a:t>to over 60 staff members </a:t>
            </a:r>
          </a:p>
          <a:p>
            <a:r>
              <a:rPr lang="en-US" sz="1200" b="0" i="0" kern="1200" dirty="0">
                <a:solidFill>
                  <a:schemeClr val="tx1"/>
                </a:solidFill>
                <a:effectLst/>
                <a:latin typeface="+mn-lt"/>
                <a:ea typeface="+mn-ea"/>
                <a:cs typeface="+mn-cs"/>
                <a:sym typeface="Wingdings" panose="05000000000000000000" pitchFamily="2" charset="2"/>
              </a:rPr>
              <a:t>	 </a:t>
            </a:r>
            <a:r>
              <a:rPr lang="en-US" sz="1200" b="1" i="0" kern="1200" dirty="0">
                <a:solidFill>
                  <a:schemeClr val="tx1"/>
                </a:solidFill>
                <a:effectLst/>
                <a:latin typeface="+mn-lt"/>
                <a:ea typeface="+mn-ea"/>
                <a:cs typeface="+mn-cs"/>
                <a:sym typeface="Wingdings" panose="05000000000000000000" pitchFamily="2" charset="2"/>
              </a:rPr>
              <a:t>original rivers charity </a:t>
            </a:r>
            <a:r>
              <a:rPr lang="en-US" sz="1200" b="0" i="0" kern="1200" dirty="0">
                <a:solidFill>
                  <a:schemeClr val="tx1"/>
                </a:solidFill>
                <a:effectLst/>
                <a:latin typeface="+mn-lt"/>
                <a:ea typeface="+mn-ea"/>
                <a:cs typeface="+mn-cs"/>
                <a:sym typeface="Wingdings" panose="05000000000000000000" pitchFamily="2" charset="2"/>
              </a:rPr>
              <a:t>out of which grew the national rivers trust movement</a:t>
            </a:r>
          </a:p>
          <a:p>
            <a:r>
              <a:rPr lang="en-US" sz="1200" b="0" i="0" kern="1200" dirty="0">
                <a:solidFill>
                  <a:schemeClr val="tx1"/>
                </a:solidFill>
                <a:effectLst/>
                <a:latin typeface="+mn-lt"/>
                <a:ea typeface="+mn-ea"/>
                <a:cs typeface="+mn-cs"/>
                <a:sym typeface="Wingdings" panose="05000000000000000000" pitchFamily="2" charset="2"/>
              </a:rPr>
              <a:t>	 cover the </a:t>
            </a:r>
            <a:r>
              <a:rPr lang="en-US" sz="1200" b="1" i="0" kern="1200" dirty="0">
                <a:solidFill>
                  <a:schemeClr val="tx1"/>
                </a:solidFill>
                <a:effectLst/>
                <a:latin typeface="+mn-lt"/>
                <a:ea typeface="+mn-ea"/>
                <a:cs typeface="+mn-cs"/>
                <a:sym typeface="Wingdings" panose="05000000000000000000" pitchFamily="2" charset="2"/>
              </a:rPr>
              <a:t>South West </a:t>
            </a:r>
            <a:r>
              <a:rPr lang="en-US" sz="1200" b="0" i="0" kern="1200" dirty="0">
                <a:solidFill>
                  <a:schemeClr val="tx1"/>
                </a:solidFill>
                <a:effectLst/>
                <a:latin typeface="+mn-lt"/>
                <a:ea typeface="+mn-ea"/>
                <a:cs typeface="+mn-cs"/>
                <a:sym typeface="Wingdings" panose="05000000000000000000" pitchFamily="2" charset="2"/>
              </a:rPr>
              <a:t>– Cornwall, Devon, Somerset and Dorset.</a:t>
            </a:r>
          </a:p>
          <a:p>
            <a:r>
              <a:rPr lang="en-US" sz="1200" b="0" i="0" kern="1200" dirty="0">
                <a:solidFill>
                  <a:schemeClr val="tx1"/>
                </a:solidFill>
                <a:effectLst/>
                <a:latin typeface="+mn-lt"/>
                <a:ea typeface="+mn-ea"/>
                <a:cs typeface="+mn-cs"/>
                <a:sym typeface="Wingdings" panose="05000000000000000000" pitchFamily="2" charset="2"/>
              </a:rPr>
              <a:t>	</a:t>
            </a:r>
          </a:p>
          <a:p>
            <a:r>
              <a:rPr lang="en-US" sz="1200" b="0" i="0" kern="1200" dirty="0">
                <a:solidFill>
                  <a:schemeClr val="tx1"/>
                </a:solidFill>
                <a:effectLst/>
                <a:latin typeface="+mn-lt"/>
                <a:ea typeface="+mn-ea"/>
                <a:cs typeface="+mn-cs"/>
                <a:sym typeface="Wingdings" panose="05000000000000000000" pitchFamily="2" charset="2"/>
              </a:rPr>
              <a:t>	 where </a:t>
            </a:r>
            <a:r>
              <a:rPr lang="en-US" sz="1200" b="1" i="0" kern="1200" dirty="0">
                <a:solidFill>
                  <a:schemeClr val="tx1"/>
                </a:solidFill>
                <a:effectLst/>
                <a:latin typeface="+mn-lt"/>
                <a:ea typeface="+mn-ea"/>
                <a:cs typeface="+mn-cs"/>
                <a:sym typeface="Wingdings" panose="05000000000000000000" pitchFamily="2" charset="2"/>
              </a:rPr>
              <a:t>enforcement bodies </a:t>
            </a:r>
            <a:r>
              <a:rPr lang="en-US" sz="1200" b="0" i="0" kern="1200" dirty="0">
                <a:solidFill>
                  <a:schemeClr val="tx1"/>
                </a:solidFill>
                <a:effectLst/>
                <a:latin typeface="+mn-lt"/>
                <a:ea typeface="+mn-ea"/>
                <a:cs typeface="+mn-cs"/>
                <a:sym typeface="Wingdings" panose="05000000000000000000" pitchFamily="2" charset="2"/>
              </a:rPr>
              <a:t>will often live by the </a:t>
            </a:r>
            <a:r>
              <a:rPr lang="en-US" sz="1200" b="1" i="0" kern="1200" dirty="0">
                <a:solidFill>
                  <a:schemeClr val="tx1"/>
                </a:solidFill>
                <a:effectLst/>
                <a:latin typeface="+mn-lt"/>
                <a:ea typeface="+mn-ea"/>
                <a:cs typeface="+mn-cs"/>
                <a:sym typeface="Wingdings" panose="05000000000000000000" pitchFamily="2" charset="2"/>
              </a:rPr>
              <a:t>“polluter pays” principle</a:t>
            </a:r>
            <a:r>
              <a:rPr lang="en-US" sz="1200" b="0" i="0" kern="1200" dirty="0">
                <a:solidFill>
                  <a:schemeClr val="tx1"/>
                </a:solidFill>
                <a:effectLst/>
                <a:latin typeface="+mn-lt"/>
                <a:ea typeface="+mn-ea"/>
                <a:cs typeface="+mn-cs"/>
                <a:sym typeface="Wingdings" panose="05000000000000000000" pitchFamily="2" charset="2"/>
              </a:rPr>
              <a:t>, as a </a:t>
            </a:r>
            <a:r>
              <a:rPr lang="en-US" sz="1200" b="1" i="0" kern="1200" dirty="0">
                <a:solidFill>
                  <a:schemeClr val="tx1"/>
                </a:solidFill>
                <a:effectLst/>
                <a:latin typeface="+mn-lt"/>
                <a:ea typeface="+mn-ea"/>
                <a:cs typeface="+mn-cs"/>
                <a:sym typeface="Wingdings" panose="05000000000000000000" pitchFamily="2" charset="2"/>
              </a:rPr>
              <a:t>charity</a:t>
            </a:r>
            <a:r>
              <a:rPr lang="en-US" sz="1200" b="0" i="0" kern="1200" dirty="0">
                <a:solidFill>
                  <a:schemeClr val="tx1"/>
                </a:solidFill>
                <a:effectLst/>
                <a:latin typeface="+mn-lt"/>
                <a:ea typeface="+mn-ea"/>
                <a:cs typeface="+mn-cs"/>
                <a:sym typeface="Wingdings" panose="05000000000000000000" pitchFamily="2" charset="2"/>
              </a:rPr>
              <a:t> we tend to follow the “</a:t>
            </a:r>
            <a:r>
              <a:rPr lang="en-US" sz="1200" b="1" i="0" kern="1200" dirty="0">
                <a:solidFill>
                  <a:schemeClr val="tx1"/>
                </a:solidFill>
                <a:effectLst/>
                <a:latin typeface="+mn-lt"/>
                <a:ea typeface="+mn-ea"/>
                <a:cs typeface="+mn-cs"/>
                <a:sym typeface="Wingdings" panose="05000000000000000000" pitchFamily="2" charset="2"/>
              </a:rPr>
              <a:t>provider is paid</a:t>
            </a:r>
            <a:r>
              <a:rPr lang="en-US" sz="1200" b="0" i="0" kern="1200" dirty="0">
                <a:solidFill>
                  <a:schemeClr val="tx1"/>
                </a:solidFill>
                <a:effectLst/>
                <a:latin typeface="+mn-lt"/>
                <a:ea typeface="+mn-ea"/>
                <a:cs typeface="+mn-cs"/>
                <a:sym typeface="Wingdings" panose="05000000000000000000" pitchFamily="2" charset="2"/>
              </a:rPr>
              <a:t>” approach 	because:</a:t>
            </a:r>
          </a:p>
          <a:p>
            <a:r>
              <a:rPr lang="en-US" sz="1200" b="0" i="0" kern="1200" dirty="0">
                <a:solidFill>
                  <a:schemeClr val="tx1"/>
                </a:solidFill>
                <a:effectLst/>
                <a:latin typeface="+mn-lt"/>
                <a:ea typeface="+mn-ea"/>
                <a:cs typeface="+mn-cs"/>
                <a:sym typeface="Wingdings" panose="05000000000000000000" pitchFamily="2" charset="2"/>
              </a:rPr>
              <a:t>		 we ask </a:t>
            </a:r>
            <a:r>
              <a:rPr lang="en-US" sz="1200" b="1" i="0" kern="1200" dirty="0">
                <a:solidFill>
                  <a:schemeClr val="tx1"/>
                </a:solidFill>
                <a:effectLst/>
                <a:latin typeface="+mn-lt"/>
                <a:ea typeface="+mn-ea"/>
                <a:cs typeface="+mn-cs"/>
                <a:sym typeface="Wingdings" panose="05000000000000000000" pitchFamily="2" charset="2"/>
              </a:rPr>
              <a:t>farmers</a:t>
            </a:r>
            <a:r>
              <a:rPr lang="en-US" sz="1200" b="0" i="0" kern="1200" dirty="0">
                <a:solidFill>
                  <a:schemeClr val="tx1"/>
                </a:solidFill>
                <a:effectLst/>
                <a:latin typeface="+mn-lt"/>
                <a:ea typeface="+mn-ea"/>
                <a:cs typeface="+mn-cs"/>
                <a:sym typeface="Wingdings" panose="05000000000000000000" pitchFamily="2" charset="2"/>
              </a:rPr>
              <a:t> to not only </a:t>
            </a:r>
            <a:r>
              <a:rPr lang="en-US" sz="1200" b="1" i="0" kern="1200" dirty="0">
                <a:solidFill>
                  <a:schemeClr val="tx1"/>
                </a:solidFill>
                <a:effectLst/>
                <a:latin typeface="+mn-lt"/>
                <a:ea typeface="+mn-ea"/>
                <a:cs typeface="+mn-cs"/>
                <a:sym typeface="Wingdings" panose="05000000000000000000" pitchFamily="2" charset="2"/>
              </a:rPr>
              <a:t>provide us with food </a:t>
            </a:r>
            <a:r>
              <a:rPr lang="en-US" sz="1200" b="0" i="0" kern="1200" dirty="0">
                <a:solidFill>
                  <a:schemeClr val="tx1"/>
                </a:solidFill>
                <a:effectLst/>
                <a:latin typeface="+mn-lt"/>
                <a:ea typeface="+mn-ea"/>
                <a:cs typeface="+mn-cs"/>
                <a:sym typeface="Wingdings" panose="05000000000000000000" pitchFamily="2" charset="2"/>
              </a:rPr>
              <a:t>(for which they’re paid) but </a:t>
            </a:r>
            <a:r>
              <a:rPr lang="en-US" sz="1200" b="0" i="0" kern="1200" dirty="0">
                <a:solidFill>
                  <a:schemeClr val="tx1"/>
                </a:solidFill>
                <a:effectLst/>
                <a:latin typeface="+mn-lt"/>
                <a:ea typeface="+mn-ea"/>
                <a:cs typeface="+mn-cs"/>
              </a:rPr>
              <a:t>deliver: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clean water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protect biodiversity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contribute to flood defense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mange landscape character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accommodate recreation and access</a:t>
            </a:r>
            <a:endParaRPr lang="en-GB" dirty="0"/>
          </a:p>
        </p:txBody>
      </p:sp>
      <p:sp>
        <p:nvSpPr>
          <p:cNvPr id="4" name="Slide Number Placeholder 3"/>
          <p:cNvSpPr>
            <a:spLocks noGrp="1"/>
          </p:cNvSpPr>
          <p:nvPr>
            <p:ph type="sldNum" sz="quarter" idx="5"/>
          </p:nvPr>
        </p:nvSpPr>
        <p:spPr/>
        <p:txBody>
          <a:bodyPr/>
          <a:lstStyle/>
          <a:p>
            <a:fld id="{DF4696CD-A182-4274-BADF-3CB2ABC4497F}" type="slidenum">
              <a:rPr lang="en-GB" smtClean="0"/>
              <a:t>3</a:t>
            </a:fld>
            <a:endParaRPr lang="en-GB"/>
          </a:p>
        </p:txBody>
      </p:sp>
    </p:spTree>
    <p:extLst>
      <p:ext uri="{BB962C8B-B14F-4D97-AF65-F5344CB8AC3E}">
        <p14:creationId xmlns:p14="http://schemas.microsoft.com/office/powerpoint/2010/main" val="371802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clean water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protect biodiversity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contribute to flood defense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manage landscape character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accommodate recreation and access</a:t>
            </a:r>
            <a:endParaRPr lang="en-GB" dirty="0"/>
          </a:p>
        </p:txBody>
      </p:sp>
      <p:sp>
        <p:nvSpPr>
          <p:cNvPr id="4" name="Slide Number Placeholder 3"/>
          <p:cNvSpPr>
            <a:spLocks noGrp="1"/>
          </p:cNvSpPr>
          <p:nvPr>
            <p:ph type="sldNum" sz="quarter" idx="5"/>
          </p:nvPr>
        </p:nvSpPr>
        <p:spPr/>
        <p:txBody>
          <a:bodyPr/>
          <a:lstStyle/>
          <a:p>
            <a:fld id="{B3A0A474-EB67-4BD6-AC9D-621FC336F95B}" type="slidenum">
              <a:rPr lang="en-GB" smtClean="0"/>
              <a:t>4</a:t>
            </a:fld>
            <a:endParaRPr lang="en-GB"/>
          </a:p>
        </p:txBody>
      </p:sp>
    </p:spTree>
    <p:extLst>
      <p:ext uri="{BB962C8B-B14F-4D97-AF65-F5344CB8AC3E}">
        <p14:creationId xmlns:p14="http://schemas.microsoft.com/office/powerpoint/2010/main" val="411888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4696CD-A182-4274-BADF-3CB2ABC4497F}" type="slidenum">
              <a:rPr lang="en-GB" smtClean="0"/>
              <a:t>5</a:t>
            </a:fld>
            <a:endParaRPr lang="en-GB"/>
          </a:p>
        </p:txBody>
      </p:sp>
    </p:spTree>
    <p:extLst>
      <p:ext uri="{BB962C8B-B14F-4D97-AF65-F5344CB8AC3E}">
        <p14:creationId xmlns:p14="http://schemas.microsoft.com/office/powerpoint/2010/main" val="2566608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Ortho P tests as a useful indicator of the amount of Environment Agency water quality monitoring being undertaken in any one year.</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By 2013 the number of tests carried out had dropped to around 50% of the year 2000 total, whilst the number of sample points had reduced a little, the main reason for the overall drop in test numbers was a reduction in the sampling frequency – from an average of 12 tests per year to 7 tests per year. </a:t>
            </a:r>
            <a:endParaRPr lang="en-GB" dirty="0"/>
          </a:p>
        </p:txBody>
      </p:sp>
      <p:sp>
        <p:nvSpPr>
          <p:cNvPr id="4" name="Slide Number Placeholder 3"/>
          <p:cNvSpPr>
            <a:spLocks noGrp="1"/>
          </p:cNvSpPr>
          <p:nvPr>
            <p:ph type="sldNum" sz="quarter" idx="5"/>
          </p:nvPr>
        </p:nvSpPr>
        <p:spPr/>
        <p:txBody>
          <a:bodyPr/>
          <a:lstStyle/>
          <a:p>
            <a:fld id="{A93CB1C4-2198-4B6A-B751-0FA52DBCB11B}" type="slidenum">
              <a:rPr lang="en-GB" smtClean="0"/>
              <a:t>6</a:t>
            </a:fld>
            <a:endParaRPr lang="en-GB"/>
          </a:p>
        </p:txBody>
      </p:sp>
    </p:spTree>
    <p:extLst>
      <p:ext uri="{BB962C8B-B14F-4D97-AF65-F5344CB8AC3E}">
        <p14:creationId xmlns:p14="http://schemas.microsoft.com/office/powerpoint/2010/main" val="414056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endParaRPr lang="en-GB" sz="1800" dirty="0">
              <a:solidFill>
                <a:srgbClr val="000000"/>
              </a:solidFill>
              <a:effectLst/>
              <a:latin typeface="Open Sans" panose="020B0606030504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F4696CD-A182-4274-BADF-3CB2ABC4497F}" type="slidenum">
              <a:rPr lang="en-GB" smtClean="0"/>
              <a:t>7</a:t>
            </a:fld>
            <a:endParaRPr lang="en-GB"/>
          </a:p>
        </p:txBody>
      </p:sp>
    </p:spTree>
    <p:extLst>
      <p:ext uri="{BB962C8B-B14F-4D97-AF65-F5344CB8AC3E}">
        <p14:creationId xmlns:p14="http://schemas.microsoft.com/office/powerpoint/2010/main" val="39074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56F88"/>
                </a:solidFill>
                <a:latin typeface="Open Sans" panose="020B0606030504020204" pitchFamily="34" charset="0"/>
                <a:ea typeface="Open Sans" panose="020B0606030504020204" pitchFamily="34" charset="0"/>
                <a:cs typeface="Open Sans" panose="020B0606030504020204" pitchFamily="34" charset="0"/>
              </a:rPr>
              <a:t>Based upon a survey form that captures observational information about:</a:t>
            </a:r>
          </a:p>
          <a:p>
            <a:pPr marL="285750" indent="-285750">
              <a:buFontTx/>
              <a:buChar char="-"/>
            </a:pPr>
            <a:r>
              <a:rPr lang="en-GB" dirty="0">
                <a:solidFill>
                  <a:srgbClr val="056F88"/>
                </a:solidFill>
                <a:latin typeface="Open Sans" panose="020B0606030504020204" pitchFamily="34" charset="0"/>
                <a:ea typeface="Open Sans" panose="020B0606030504020204" pitchFamily="34" charset="0"/>
                <a:cs typeface="Open Sans" panose="020B0606030504020204" pitchFamily="34" charset="0"/>
              </a:rPr>
              <a:t>Plants</a:t>
            </a:r>
          </a:p>
          <a:p>
            <a:pPr marL="285750" indent="-285750">
              <a:buFontTx/>
              <a:buChar char="-"/>
            </a:pPr>
            <a:r>
              <a:rPr lang="en-GB" dirty="0">
                <a:solidFill>
                  <a:srgbClr val="056F88"/>
                </a:solidFill>
                <a:latin typeface="Open Sans" panose="020B0606030504020204" pitchFamily="34" charset="0"/>
                <a:ea typeface="Open Sans" panose="020B0606030504020204" pitchFamily="34" charset="0"/>
                <a:cs typeface="Open Sans" panose="020B0606030504020204" pitchFamily="34" charset="0"/>
              </a:rPr>
              <a:t>Wildlife</a:t>
            </a:r>
          </a:p>
          <a:p>
            <a:pPr marL="285750" indent="-285750">
              <a:buFontTx/>
              <a:buChar char="-"/>
            </a:pPr>
            <a:r>
              <a:rPr lang="en-GB" dirty="0">
                <a:solidFill>
                  <a:srgbClr val="056F88"/>
                </a:solidFill>
                <a:latin typeface="Open Sans" panose="020B0606030504020204" pitchFamily="34" charset="0"/>
                <a:ea typeface="Open Sans" panose="020B0606030504020204" pitchFamily="34" charset="0"/>
                <a:cs typeface="Open Sans" panose="020B0606030504020204" pitchFamily="34" charset="0"/>
              </a:rPr>
              <a:t>River condition</a:t>
            </a:r>
          </a:p>
          <a:p>
            <a:pPr marL="285750" indent="-285750">
              <a:buFontTx/>
              <a:buChar char="-"/>
            </a:pPr>
            <a:r>
              <a:rPr lang="en-GB" dirty="0">
                <a:solidFill>
                  <a:srgbClr val="056F88"/>
                </a:solidFill>
                <a:latin typeface="Open Sans" panose="020B0606030504020204" pitchFamily="34" charset="0"/>
                <a:ea typeface="Open Sans" panose="020B0606030504020204" pitchFamily="34" charset="0"/>
                <a:cs typeface="Open Sans" panose="020B0606030504020204" pitchFamily="34" charset="0"/>
              </a:rPr>
              <a:t>Diffuse pollution</a:t>
            </a:r>
          </a:p>
          <a:p>
            <a:pPr marL="285750" indent="-285750">
              <a:buFontTx/>
              <a:buChar char="-"/>
            </a:pPr>
            <a:r>
              <a:rPr lang="en-GB" dirty="0">
                <a:solidFill>
                  <a:srgbClr val="056F88"/>
                </a:solidFill>
                <a:latin typeface="Open Sans" panose="020B0606030504020204" pitchFamily="34" charset="0"/>
                <a:ea typeface="Open Sans" panose="020B0606030504020204" pitchFamily="34" charset="0"/>
                <a:cs typeface="Open Sans" panose="020B0606030504020204" pitchFamily="34" charset="0"/>
              </a:rPr>
              <a:t>Litter/fly-tipping</a:t>
            </a:r>
          </a:p>
          <a:p>
            <a:pPr marL="285750" indent="-285750">
              <a:buFontTx/>
              <a:buChar char="-"/>
            </a:pPr>
            <a:r>
              <a:rPr lang="en-GB" dirty="0">
                <a:solidFill>
                  <a:srgbClr val="056F88"/>
                </a:solidFill>
                <a:latin typeface="Open Sans" panose="020B0606030504020204" pitchFamily="34" charset="0"/>
                <a:ea typeface="Open Sans" panose="020B0606030504020204" pitchFamily="34" charset="0"/>
                <a:cs typeface="Open Sans" panose="020B0606030504020204" pitchFamily="34" charset="0"/>
              </a:rPr>
              <a:t>Flow</a:t>
            </a:r>
          </a:p>
          <a:p>
            <a:pPr marL="285750" indent="-285750">
              <a:buFontTx/>
              <a:buChar char="-"/>
            </a:pPr>
            <a:r>
              <a:rPr lang="en-GB" dirty="0">
                <a:solidFill>
                  <a:srgbClr val="056F88"/>
                </a:solidFill>
                <a:latin typeface="Open Sans" panose="020B0606030504020204" pitchFamily="34" charset="0"/>
                <a:ea typeface="Open Sans" panose="020B0606030504020204" pitchFamily="34" charset="0"/>
                <a:cs typeface="Open Sans" panose="020B0606030504020204" pitchFamily="34" charset="0"/>
              </a:rPr>
              <a:t>Substrate</a:t>
            </a:r>
          </a:p>
          <a:p>
            <a:pPr marL="285750" indent="-285750">
              <a:buFontTx/>
              <a:buChar char="-"/>
            </a:pPr>
            <a:r>
              <a:rPr lang="en-GB" dirty="0">
                <a:solidFill>
                  <a:srgbClr val="056F88"/>
                </a:solidFill>
                <a:latin typeface="Open Sans" panose="020B0606030504020204" pitchFamily="34" charset="0"/>
                <a:ea typeface="Open Sans" panose="020B0606030504020204" pitchFamily="34" charset="0"/>
                <a:cs typeface="Open Sans" panose="020B0606030504020204" pitchFamily="34" charset="0"/>
              </a:rPr>
              <a:t>Photos / notes</a:t>
            </a:r>
          </a:p>
          <a:p>
            <a:r>
              <a:rPr lang="en-GB" dirty="0"/>
              <a:t>How do we go about recording these issues. Observations, very important. Most of the time observations are the basis of reported pollution incidents and part of the reason we have asked for visual surveys to be recorded is to ensure there are eyes and ears looking out for our rivers. The other part of the form is the water quality measurements which you take using the kit shown. </a:t>
            </a:r>
          </a:p>
          <a:p>
            <a:r>
              <a:rPr lang="en-GB" dirty="0"/>
              <a:t>TDS - </a:t>
            </a:r>
            <a:r>
              <a:rPr lang="en-GB" sz="1200" b="1" dirty="0">
                <a:latin typeface="Open Sans" panose="020B0606030504020204" pitchFamily="34" charset="0"/>
                <a:ea typeface="Open Sans" panose="020B0606030504020204" pitchFamily="34" charset="0"/>
                <a:cs typeface="Open Sans" panose="020B0606030504020204" pitchFamily="34" charset="0"/>
              </a:rPr>
              <a:t>Total Dissolved Solids (TDS) </a:t>
            </a:r>
            <a:r>
              <a:rPr lang="en-GB" sz="1200" dirty="0">
                <a:latin typeface="Open Sans" panose="020B0606030504020204" pitchFamily="34" charset="0"/>
                <a:ea typeface="Open Sans" panose="020B0606030504020204" pitchFamily="34" charset="0"/>
                <a:cs typeface="Open Sans" panose="020B0606030504020204" pitchFamily="34" charset="0"/>
              </a:rPr>
              <a:t>is directly related to the conductivity of the water. The more minerals, salts and metals that are dissolved in the water the more conductive it gets. </a:t>
            </a:r>
          </a:p>
          <a:p>
            <a:r>
              <a:rPr lang="en-GB" sz="1200" dirty="0">
                <a:latin typeface="Open Sans" panose="020B0606030504020204" pitchFamily="34" charset="0"/>
                <a:ea typeface="Open Sans" panose="020B0606030504020204" pitchFamily="34" charset="0"/>
                <a:cs typeface="Open Sans" panose="020B0606030504020204" pitchFamily="34" charset="0"/>
              </a:rPr>
              <a:t>Low levels of dissolved solids in waters such as those on Dartmoor near to the source of the river, are a result of very low levels of input from the surrounding landscape. As the river runs down to the sea it collects material from many different inputs, some natural and some man-made such as farms, sewage plants, factories and residential areas.</a:t>
            </a:r>
            <a:r>
              <a:rPr lang="en-US" dirty="0"/>
              <a:t> </a:t>
            </a:r>
            <a:r>
              <a:rPr lang="en-US" sz="1200" dirty="0">
                <a:latin typeface="Open Sans" panose="020B0606030504020204" pitchFamily="34" charset="0"/>
                <a:ea typeface="Open Sans" panose="020B0606030504020204" pitchFamily="34" charset="0"/>
                <a:cs typeface="Open Sans" panose="020B0606030504020204" pitchFamily="34" charset="0"/>
              </a:rPr>
              <a:t>This typically increases the amount of solids dissolved in the water leading to a higher reading</a:t>
            </a:r>
            <a:r>
              <a:rPr lang="en-GB" sz="1200" dirty="0">
                <a:latin typeface="Open Sans" panose="020B0606030504020204" pitchFamily="34" charset="0"/>
                <a:ea typeface="Open Sans" panose="020B0606030504020204" pitchFamily="34" charset="0"/>
                <a:cs typeface="Open Sans" panose="020B0606030504020204" pitchFamily="34" charset="0"/>
              </a:rPr>
              <a:t>. Harmful pollution from things like sewage, slurry and factory discharge will usually elevate your TDS reading. </a:t>
            </a:r>
            <a:r>
              <a:rPr lang="en-US" sz="1200" dirty="0">
                <a:latin typeface="Open Sans" panose="020B0606030504020204" pitchFamily="34" charset="0"/>
                <a:ea typeface="Open Sans" panose="020B0606030504020204" pitchFamily="34" charset="0"/>
                <a:cs typeface="Open Sans" panose="020B0606030504020204" pitchFamily="34" charset="0"/>
              </a:rPr>
              <a:t>However, some pollutants such as oil can lower conductivity, therefore it should be used as a general indicator of water quality - not a specific measure of toxicity. </a:t>
            </a:r>
            <a:r>
              <a:rPr lang="en-GB" sz="1200" dirty="0">
                <a:latin typeface="Open Sans" panose="020B0606030504020204" pitchFamily="34" charset="0"/>
                <a:ea typeface="Open Sans" panose="020B0606030504020204" pitchFamily="34" charset="0"/>
                <a:cs typeface="Open Sans" panose="020B0606030504020204" pitchFamily="34" charset="0"/>
              </a:rPr>
              <a:t>Geology will influence the normal level of conductivity in a watercourse (e.g. Areas dominated by granite generally give a lower conductivity than those with limestone ). Regular monitoring will allow the detection of changes in conductivity which can indicate pollution.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Open Sans" panose="020B0606030504020204" pitchFamily="34" charset="0"/>
                <a:ea typeface="Open Sans" panose="020B0606030504020204" pitchFamily="34" charset="0"/>
                <a:cs typeface="Open Sans" panose="020B0606030504020204" pitchFamily="34" charset="0"/>
              </a:rPr>
              <a:t>Temperature</a:t>
            </a:r>
            <a:r>
              <a:rPr lang="en-GB" sz="1200" dirty="0">
                <a:latin typeface="Open Sans" panose="020B0606030504020204" pitchFamily="34" charset="0"/>
                <a:ea typeface="Open Sans" panose="020B0606030504020204" pitchFamily="34" charset="0"/>
                <a:cs typeface="Open Sans" panose="020B0606030504020204" pitchFamily="34" charset="0"/>
              </a:rPr>
              <a:t> is a vital parameter within the river ecosystem. It controls many of the aquatic species life cycles. Temperature fluctuates with the seasons; however, you do get variation within that, particularly in small rivers and streams. Another important reason to measure temperature is to track the impact of our warming climate on our waterbodies.</a:t>
            </a:r>
          </a:p>
          <a:p>
            <a:endParaRPr lang="en-GB" sz="1200" b="1" dirty="0">
              <a:latin typeface="Open Sans" panose="020B0606030504020204" pitchFamily="34" charset="0"/>
              <a:ea typeface="Open Sans" panose="020B0606030504020204" pitchFamily="34" charset="0"/>
              <a:cs typeface="Open Sans" panose="020B0606030504020204" pitchFamily="34" charset="0"/>
            </a:endParaRPr>
          </a:p>
          <a:p>
            <a:r>
              <a:rPr lang="en-GB" sz="1200" b="1" dirty="0">
                <a:latin typeface="Open Sans" panose="020B0606030504020204" pitchFamily="34" charset="0"/>
                <a:ea typeface="Open Sans" panose="020B0606030504020204" pitchFamily="34" charset="0"/>
                <a:cs typeface="Open Sans" panose="020B0606030504020204" pitchFamily="34" charset="0"/>
              </a:rPr>
              <a:t>Turbidity</a:t>
            </a:r>
            <a:r>
              <a:rPr lang="en-GB" sz="1200" dirty="0">
                <a:latin typeface="Open Sans" panose="020B0606030504020204" pitchFamily="34" charset="0"/>
                <a:ea typeface="Open Sans" panose="020B0606030504020204" pitchFamily="34" charset="0"/>
                <a:cs typeface="Open Sans" panose="020B0606030504020204" pitchFamily="34" charset="0"/>
              </a:rPr>
              <a:t> tube is a measure of the optical clarity of the water. The more suspended particles in the water the lower the clarity and the higher the turbidity. </a:t>
            </a:r>
          </a:p>
          <a:p>
            <a:r>
              <a:rPr lang="en-GB" sz="1200" dirty="0">
                <a:latin typeface="Open Sans" panose="020B0606030504020204" pitchFamily="34" charset="0"/>
                <a:ea typeface="Open Sans" panose="020B0606030504020204" pitchFamily="34" charset="0"/>
                <a:cs typeface="Open Sans" panose="020B0606030504020204" pitchFamily="34" charset="0"/>
              </a:rPr>
              <a:t>You will often find your waterbody gets more turbid after heavy rainfall due to soil running off the fields and sediment being mixed into the water column. This loss of topsoil is both a problem for farmer and river. It can often contain chemicals from the fertiliser and pesticides used on the land. An increase in sediment level on the substrate of the river can cause smothering of habitat by removing light and oxygen. Aquatic wildlife such as the less mobile invertebrates and fish eggs struggle to survive in low oxygen conditions and without light, plants are unable to grow. </a:t>
            </a:r>
          </a:p>
          <a:p>
            <a:r>
              <a:rPr lang="en-GB" sz="1200" dirty="0">
                <a:latin typeface="Open Sans" panose="020B0606030504020204" pitchFamily="34" charset="0"/>
                <a:ea typeface="Open Sans" panose="020B0606030504020204" pitchFamily="34" charset="0"/>
                <a:cs typeface="Open Sans" panose="020B0606030504020204" pitchFamily="34" charset="0"/>
              </a:rPr>
              <a:t>It is a good idea to sample your river after different weather conditions to understand how it responds to rainfall or drought.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Open Sans" panose="020B0606030504020204" pitchFamily="34" charset="0"/>
                <a:ea typeface="Open Sans" panose="020B0606030504020204" pitchFamily="34" charset="0"/>
                <a:cs typeface="Open Sans" panose="020B0606030504020204" pitchFamily="34" charset="0"/>
              </a:rPr>
              <a:t>Phosphate</a:t>
            </a:r>
            <a:r>
              <a:rPr lang="en-GB" sz="1200" dirty="0">
                <a:latin typeface="Open Sans" panose="020B0606030504020204" pitchFamily="34" charset="0"/>
                <a:ea typeface="Open Sans" panose="020B0606030504020204" pitchFamily="34" charset="0"/>
                <a:cs typeface="Open Sans" panose="020B0606030504020204" pitchFamily="34" charset="0"/>
              </a:rPr>
              <a:t> occurs naturally within the river ecosystem, but in very low levels under 0.05 mg/l. Therefore, higher levels may indicate anthropogenic input. Phosphate is found in animal and human waste, cleaning chemicals, industrial runoff and fertiliser so this can be a good indicator of pollution. Having raised levels of phosphate can lead to increases in plant growth within the watercourse. This leads to a depletion of oxygen due to the plant’s aerobic respiration during the night. Without oxygen aquatic species cannot survive and the river ecosystem collapses. (It is important to note that phosphate is taken up by plants. You may get a low reading but high plant growth, indicating eutrophication.)</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DF4696CD-A182-4274-BADF-3CB2ABC4497F}" type="slidenum">
              <a:rPr lang="en-GB" smtClean="0"/>
              <a:t>8</a:t>
            </a:fld>
            <a:endParaRPr lang="en-GB"/>
          </a:p>
        </p:txBody>
      </p:sp>
    </p:spTree>
    <p:extLst>
      <p:ext uri="{BB962C8B-B14F-4D97-AF65-F5344CB8AC3E}">
        <p14:creationId xmlns:p14="http://schemas.microsoft.com/office/powerpoint/2010/main" val="4083336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4696CD-A182-4274-BADF-3CB2ABC4497F}" type="slidenum">
              <a:rPr lang="en-GB" smtClean="0"/>
              <a:t>9</a:t>
            </a:fld>
            <a:endParaRPr lang="en-GB"/>
          </a:p>
        </p:txBody>
      </p:sp>
    </p:spTree>
    <p:extLst>
      <p:ext uri="{BB962C8B-B14F-4D97-AF65-F5344CB8AC3E}">
        <p14:creationId xmlns:p14="http://schemas.microsoft.com/office/powerpoint/2010/main" val="3726476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B5F7C-A7EA-AC45-BA42-44771C5090D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A543753-ED69-4543-9ED7-F0FB85B3EE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24AB115-C0C1-2045-9347-6C7ACE0B4417}"/>
              </a:ext>
            </a:extLst>
          </p:cNvPr>
          <p:cNvSpPr>
            <a:spLocks noGrp="1"/>
          </p:cNvSpPr>
          <p:nvPr>
            <p:ph type="dt" sz="half" idx="10"/>
          </p:nvPr>
        </p:nvSpPr>
        <p:spPr/>
        <p:txBody>
          <a:bodyPr/>
          <a:lstStyle/>
          <a:p>
            <a:fld id="{5B44E635-E0D3-3E4C-A3E0-BE355908C8F4}" type="datetimeFigureOut">
              <a:rPr lang="en-US" smtClean="0"/>
              <a:t>6/26/2023</a:t>
            </a:fld>
            <a:endParaRPr lang="en-US"/>
          </a:p>
        </p:txBody>
      </p:sp>
      <p:sp>
        <p:nvSpPr>
          <p:cNvPr id="5" name="Footer Placeholder 4">
            <a:extLst>
              <a:ext uri="{FF2B5EF4-FFF2-40B4-BE49-F238E27FC236}">
                <a16:creationId xmlns:a16="http://schemas.microsoft.com/office/drawing/2014/main" id="{C970C6D6-DA33-5C4A-B01E-294F41768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CC8EB-B1FC-4041-8B11-6CD1C4581796}"/>
              </a:ext>
            </a:extLst>
          </p:cNvPr>
          <p:cNvSpPr>
            <a:spLocks noGrp="1"/>
          </p:cNvSpPr>
          <p:nvPr>
            <p:ph type="sldNum" sz="quarter" idx="12"/>
          </p:nvPr>
        </p:nvSpPr>
        <p:spPr/>
        <p:txBody>
          <a:bodyPr/>
          <a:lstStyle/>
          <a:p>
            <a:fld id="{91C7F4C0-3089-774E-BD10-A619406AEFB3}" type="slidenum">
              <a:rPr lang="en-US" smtClean="0"/>
              <a:t>‹#›</a:t>
            </a:fld>
            <a:endParaRPr lang="en-US"/>
          </a:p>
        </p:txBody>
      </p:sp>
    </p:spTree>
    <p:extLst>
      <p:ext uri="{BB962C8B-B14F-4D97-AF65-F5344CB8AC3E}">
        <p14:creationId xmlns:p14="http://schemas.microsoft.com/office/powerpoint/2010/main" val="264751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87B7-9F0E-E64B-AD25-6C8CBBB8E1E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6F83F0-E3D2-1C46-B7D3-F8B4CA168AA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D28D30-9313-D740-BE0D-BA31CD0C2356}"/>
              </a:ext>
            </a:extLst>
          </p:cNvPr>
          <p:cNvSpPr>
            <a:spLocks noGrp="1"/>
          </p:cNvSpPr>
          <p:nvPr>
            <p:ph type="dt" sz="half" idx="10"/>
          </p:nvPr>
        </p:nvSpPr>
        <p:spPr/>
        <p:txBody>
          <a:bodyPr/>
          <a:lstStyle/>
          <a:p>
            <a:fld id="{5B44E635-E0D3-3E4C-A3E0-BE355908C8F4}" type="datetimeFigureOut">
              <a:rPr lang="en-US" smtClean="0"/>
              <a:t>6/26/2023</a:t>
            </a:fld>
            <a:endParaRPr lang="en-US"/>
          </a:p>
        </p:txBody>
      </p:sp>
      <p:sp>
        <p:nvSpPr>
          <p:cNvPr id="5" name="Footer Placeholder 4">
            <a:extLst>
              <a:ext uri="{FF2B5EF4-FFF2-40B4-BE49-F238E27FC236}">
                <a16:creationId xmlns:a16="http://schemas.microsoft.com/office/drawing/2014/main" id="{FB71EDFD-B137-DE41-9E63-9BF0249A7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6A92B-9783-A745-86AC-EA88719B44A2}"/>
              </a:ext>
            </a:extLst>
          </p:cNvPr>
          <p:cNvSpPr>
            <a:spLocks noGrp="1"/>
          </p:cNvSpPr>
          <p:nvPr>
            <p:ph type="sldNum" sz="quarter" idx="12"/>
          </p:nvPr>
        </p:nvSpPr>
        <p:spPr/>
        <p:txBody>
          <a:bodyPr/>
          <a:lstStyle/>
          <a:p>
            <a:fld id="{91C7F4C0-3089-774E-BD10-A619406AEFB3}" type="slidenum">
              <a:rPr lang="en-US" smtClean="0"/>
              <a:t>‹#›</a:t>
            </a:fld>
            <a:endParaRPr lang="en-US"/>
          </a:p>
        </p:txBody>
      </p:sp>
    </p:spTree>
    <p:extLst>
      <p:ext uri="{BB962C8B-B14F-4D97-AF65-F5344CB8AC3E}">
        <p14:creationId xmlns:p14="http://schemas.microsoft.com/office/powerpoint/2010/main" val="298497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B40925-2F66-484C-89D0-D2E17531A22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286914-E0EB-6F4B-9B98-9C28951B7E8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28E1C55-DB6A-D444-B912-1FBA58C4BB3F}"/>
              </a:ext>
            </a:extLst>
          </p:cNvPr>
          <p:cNvSpPr>
            <a:spLocks noGrp="1"/>
          </p:cNvSpPr>
          <p:nvPr>
            <p:ph type="dt" sz="half" idx="10"/>
          </p:nvPr>
        </p:nvSpPr>
        <p:spPr/>
        <p:txBody>
          <a:bodyPr/>
          <a:lstStyle/>
          <a:p>
            <a:fld id="{5B44E635-E0D3-3E4C-A3E0-BE355908C8F4}" type="datetimeFigureOut">
              <a:rPr lang="en-US" smtClean="0"/>
              <a:t>6/26/2023</a:t>
            </a:fld>
            <a:endParaRPr lang="en-US"/>
          </a:p>
        </p:txBody>
      </p:sp>
      <p:sp>
        <p:nvSpPr>
          <p:cNvPr id="5" name="Footer Placeholder 4">
            <a:extLst>
              <a:ext uri="{FF2B5EF4-FFF2-40B4-BE49-F238E27FC236}">
                <a16:creationId xmlns:a16="http://schemas.microsoft.com/office/drawing/2014/main" id="{BFB9100C-470D-D043-A618-C84AD8ADF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E8CCB-9024-9148-B86D-31B75323FDF9}"/>
              </a:ext>
            </a:extLst>
          </p:cNvPr>
          <p:cNvSpPr>
            <a:spLocks noGrp="1"/>
          </p:cNvSpPr>
          <p:nvPr>
            <p:ph type="sldNum" sz="quarter" idx="12"/>
          </p:nvPr>
        </p:nvSpPr>
        <p:spPr/>
        <p:txBody>
          <a:bodyPr/>
          <a:lstStyle/>
          <a:p>
            <a:fld id="{91C7F4C0-3089-774E-BD10-A619406AEFB3}" type="slidenum">
              <a:rPr lang="en-US" smtClean="0"/>
              <a:t>‹#›</a:t>
            </a:fld>
            <a:endParaRPr lang="en-US"/>
          </a:p>
        </p:txBody>
      </p:sp>
    </p:spTree>
    <p:extLst>
      <p:ext uri="{BB962C8B-B14F-4D97-AF65-F5344CB8AC3E}">
        <p14:creationId xmlns:p14="http://schemas.microsoft.com/office/powerpoint/2010/main" val="31639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84C5F-E42A-F44A-8C56-E86F695AC2F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E82E12B-E891-8C49-9C49-08A4C9D6DD3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8B55B0-FDDD-4E42-AE46-90A0E303FB98}"/>
              </a:ext>
            </a:extLst>
          </p:cNvPr>
          <p:cNvSpPr>
            <a:spLocks noGrp="1"/>
          </p:cNvSpPr>
          <p:nvPr>
            <p:ph type="dt" sz="half" idx="10"/>
          </p:nvPr>
        </p:nvSpPr>
        <p:spPr/>
        <p:txBody>
          <a:bodyPr/>
          <a:lstStyle/>
          <a:p>
            <a:fld id="{5B44E635-E0D3-3E4C-A3E0-BE355908C8F4}" type="datetimeFigureOut">
              <a:rPr lang="en-US" smtClean="0"/>
              <a:t>6/26/2023</a:t>
            </a:fld>
            <a:endParaRPr lang="en-US"/>
          </a:p>
        </p:txBody>
      </p:sp>
      <p:sp>
        <p:nvSpPr>
          <p:cNvPr id="5" name="Footer Placeholder 4">
            <a:extLst>
              <a:ext uri="{FF2B5EF4-FFF2-40B4-BE49-F238E27FC236}">
                <a16:creationId xmlns:a16="http://schemas.microsoft.com/office/drawing/2014/main" id="{73D985B8-00C7-354E-939F-C62DE4A0B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EBE15-B238-EC42-9847-D1CFB3B065B2}"/>
              </a:ext>
            </a:extLst>
          </p:cNvPr>
          <p:cNvSpPr>
            <a:spLocks noGrp="1"/>
          </p:cNvSpPr>
          <p:nvPr>
            <p:ph type="sldNum" sz="quarter" idx="12"/>
          </p:nvPr>
        </p:nvSpPr>
        <p:spPr/>
        <p:txBody>
          <a:bodyPr/>
          <a:lstStyle/>
          <a:p>
            <a:fld id="{91C7F4C0-3089-774E-BD10-A619406AEFB3}" type="slidenum">
              <a:rPr lang="en-US" smtClean="0"/>
              <a:t>‹#›</a:t>
            </a:fld>
            <a:endParaRPr lang="en-US"/>
          </a:p>
        </p:txBody>
      </p:sp>
    </p:spTree>
    <p:extLst>
      <p:ext uri="{BB962C8B-B14F-4D97-AF65-F5344CB8AC3E}">
        <p14:creationId xmlns:p14="http://schemas.microsoft.com/office/powerpoint/2010/main" val="3752899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178B8-EA10-244C-8EE8-DF84AC39B01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6B0810B-6900-844F-B707-B84588221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9017499-6981-D149-90D7-870F4055E054}"/>
              </a:ext>
            </a:extLst>
          </p:cNvPr>
          <p:cNvSpPr>
            <a:spLocks noGrp="1"/>
          </p:cNvSpPr>
          <p:nvPr>
            <p:ph type="dt" sz="half" idx="10"/>
          </p:nvPr>
        </p:nvSpPr>
        <p:spPr/>
        <p:txBody>
          <a:bodyPr/>
          <a:lstStyle/>
          <a:p>
            <a:fld id="{5B44E635-E0D3-3E4C-A3E0-BE355908C8F4}" type="datetimeFigureOut">
              <a:rPr lang="en-US" smtClean="0"/>
              <a:t>6/26/2023</a:t>
            </a:fld>
            <a:endParaRPr lang="en-US"/>
          </a:p>
        </p:txBody>
      </p:sp>
      <p:sp>
        <p:nvSpPr>
          <p:cNvPr id="5" name="Footer Placeholder 4">
            <a:extLst>
              <a:ext uri="{FF2B5EF4-FFF2-40B4-BE49-F238E27FC236}">
                <a16:creationId xmlns:a16="http://schemas.microsoft.com/office/drawing/2014/main" id="{E3B4533D-195F-7440-94CE-DC092AC39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713B9-4BC6-7C4A-82EC-9E1C09171389}"/>
              </a:ext>
            </a:extLst>
          </p:cNvPr>
          <p:cNvSpPr>
            <a:spLocks noGrp="1"/>
          </p:cNvSpPr>
          <p:nvPr>
            <p:ph type="sldNum" sz="quarter" idx="12"/>
          </p:nvPr>
        </p:nvSpPr>
        <p:spPr/>
        <p:txBody>
          <a:bodyPr/>
          <a:lstStyle/>
          <a:p>
            <a:fld id="{91C7F4C0-3089-774E-BD10-A619406AEFB3}" type="slidenum">
              <a:rPr lang="en-US" smtClean="0"/>
              <a:t>‹#›</a:t>
            </a:fld>
            <a:endParaRPr lang="en-US"/>
          </a:p>
        </p:txBody>
      </p:sp>
    </p:spTree>
    <p:extLst>
      <p:ext uri="{BB962C8B-B14F-4D97-AF65-F5344CB8AC3E}">
        <p14:creationId xmlns:p14="http://schemas.microsoft.com/office/powerpoint/2010/main" val="3603239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09C1-85FA-A24E-9D3A-EFD3B4A89F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6280FC-1946-9440-9FAD-335CBADDE0A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188AB60-C2E1-5548-9DC5-C6C99259AEC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071052C-FCF6-CA44-9FC8-CDDA69A4983A}"/>
              </a:ext>
            </a:extLst>
          </p:cNvPr>
          <p:cNvSpPr>
            <a:spLocks noGrp="1"/>
          </p:cNvSpPr>
          <p:nvPr>
            <p:ph type="dt" sz="half" idx="10"/>
          </p:nvPr>
        </p:nvSpPr>
        <p:spPr/>
        <p:txBody>
          <a:bodyPr/>
          <a:lstStyle/>
          <a:p>
            <a:fld id="{5B44E635-E0D3-3E4C-A3E0-BE355908C8F4}" type="datetimeFigureOut">
              <a:rPr lang="en-US" smtClean="0"/>
              <a:t>6/26/2023</a:t>
            </a:fld>
            <a:endParaRPr lang="en-US"/>
          </a:p>
        </p:txBody>
      </p:sp>
      <p:sp>
        <p:nvSpPr>
          <p:cNvPr id="6" name="Footer Placeholder 5">
            <a:extLst>
              <a:ext uri="{FF2B5EF4-FFF2-40B4-BE49-F238E27FC236}">
                <a16:creationId xmlns:a16="http://schemas.microsoft.com/office/drawing/2014/main" id="{B30BBACB-08A5-9A40-B400-2B84BD3067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5E0E6-6E1F-314B-99FB-FDDBC8E91095}"/>
              </a:ext>
            </a:extLst>
          </p:cNvPr>
          <p:cNvSpPr>
            <a:spLocks noGrp="1"/>
          </p:cNvSpPr>
          <p:nvPr>
            <p:ph type="sldNum" sz="quarter" idx="12"/>
          </p:nvPr>
        </p:nvSpPr>
        <p:spPr/>
        <p:txBody>
          <a:bodyPr/>
          <a:lstStyle/>
          <a:p>
            <a:fld id="{91C7F4C0-3089-774E-BD10-A619406AEFB3}" type="slidenum">
              <a:rPr lang="en-US" smtClean="0"/>
              <a:t>‹#›</a:t>
            </a:fld>
            <a:endParaRPr lang="en-US"/>
          </a:p>
        </p:txBody>
      </p:sp>
    </p:spTree>
    <p:extLst>
      <p:ext uri="{BB962C8B-B14F-4D97-AF65-F5344CB8AC3E}">
        <p14:creationId xmlns:p14="http://schemas.microsoft.com/office/powerpoint/2010/main" val="611077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F329-3C09-1744-A804-E9A84A0E49A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C082089-783A-3D4D-B275-40F8092EE7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0334E54-6304-6E4B-BFA7-5B07618D0DE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337E150-5521-B445-A521-4662B5DBFC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9CB9947-A4F5-FE46-A329-A7567421187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19C36C1-2DF4-E14E-AB1B-65E5E4FB2C6E}"/>
              </a:ext>
            </a:extLst>
          </p:cNvPr>
          <p:cNvSpPr>
            <a:spLocks noGrp="1"/>
          </p:cNvSpPr>
          <p:nvPr>
            <p:ph type="dt" sz="half" idx="10"/>
          </p:nvPr>
        </p:nvSpPr>
        <p:spPr/>
        <p:txBody>
          <a:bodyPr/>
          <a:lstStyle/>
          <a:p>
            <a:fld id="{5B44E635-E0D3-3E4C-A3E0-BE355908C8F4}" type="datetimeFigureOut">
              <a:rPr lang="en-US" smtClean="0"/>
              <a:t>6/26/2023</a:t>
            </a:fld>
            <a:endParaRPr lang="en-US"/>
          </a:p>
        </p:txBody>
      </p:sp>
      <p:sp>
        <p:nvSpPr>
          <p:cNvPr id="8" name="Footer Placeholder 7">
            <a:extLst>
              <a:ext uri="{FF2B5EF4-FFF2-40B4-BE49-F238E27FC236}">
                <a16:creationId xmlns:a16="http://schemas.microsoft.com/office/drawing/2014/main" id="{0540BBAA-452A-074C-BFC4-3378CDDF3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9F09B8-4444-534A-AF71-41D3BE0FA3B4}"/>
              </a:ext>
            </a:extLst>
          </p:cNvPr>
          <p:cNvSpPr>
            <a:spLocks noGrp="1"/>
          </p:cNvSpPr>
          <p:nvPr>
            <p:ph type="sldNum" sz="quarter" idx="12"/>
          </p:nvPr>
        </p:nvSpPr>
        <p:spPr/>
        <p:txBody>
          <a:bodyPr/>
          <a:lstStyle/>
          <a:p>
            <a:fld id="{91C7F4C0-3089-774E-BD10-A619406AEFB3}" type="slidenum">
              <a:rPr lang="en-US" smtClean="0"/>
              <a:t>‹#›</a:t>
            </a:fld>
            <a:endParaRPr lang="en-US"/>
          </a:p>
        </p:txBody>
      </p:sp>
    </p:spTree>
    <p:extLst>
      <p:ext uri="{BB962C8B-B14F-4D97-AF65-F5344CB8AC3E}">
        <p14:creationId xmlns:p14="http://schemas.microsoft.com/office/powerpoint/2010/main" val="2615140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627D2-2BF0-9042-9D2C-6F5C7E12753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A04EAF-8E5E-A04F-9BED-9CBA2BD26AA9}"/>
              </a:ext>
            </a:extLst>
          </p:cNvPr>
          <p:cNvSpPr>
            <a:spLocks noGrp="1"/>
          </p:cNvSpPr>
          <p:nvPr>
            <p:ph type="dt" sz="half" idx="10"/>
          </p:nvPr>
        </p:nvSpPr>
        <p:spPr/>
        <p:txBody>
          <a:bodyPr/>
          <a:lstStyle/>
          <a:p>
            <a:fld id="{5B44E635-E0D3-3E4C-A3E0-BE355908C8F4}" type="datetimeFigureOut">
              <a:rPr lang="en-US" smtClean="0"/>
              <a:t>6/26/2023</a:t>
            </a:fld>
            <a:endParaRPr lang="en-US"/>
          </a:p>
        </p:txBody>
      </p:sp>
      <p:sp>
        <p:nvSpPr>
          <p:cNvPr id="4" name="Footer Placeholder 3">
            <a:extLst>
              <a:ext uri="{FF2B5EF4-FFF2-40B4-BE49-F238E27FC236}">
                <a16:creationId xmlns:a16="http://schemas.microsoft.com/office/drawing/2014/main" id="{C00DEB80-04A3-1843-B3E9-94CA5D626F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23A095-3890-9542-8DA2-185080C91854}"/>
              </a:ext>
            </a:extLst>
          </p:cNvPr>
          <p:cNvSpPr>
            <a:spLocks noGrp="1"/>
          </p:cNvSpPr>
          <p:nvPr>
            <p:ph type="sldNum" sz="quarter" idx="12"/>
          </p:nvPr>
        </p:nvSpPr>
        <p:spPr/>
        <p:txBody>
          <a:bodyPr/>
          <a:lstStyle/>
          <a:p>
            <a:fld id="{91C7F4C0-3089-774E-BD10-A619406AEFB3}" type="slidenum">
              <a:rPr lang="en-US" smtClean="0"/>
              <a:t>‹#›</a:t>
            </a:fld>
            <a:endParaRPr lang="en-US"/>
          </a:p>
        </p:txBody>
      </p:sp>
    </p:spTree>
    <p:extLst>
      <p:ext uri="{BB962C8B-B14F-4D97-AF65-F5344CB8AC3E}">
        <p14:creationId xmlns:p14="http://schemas.microsoft.com/office/powerpoint/2010/main" val="1658443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F8F43E-65B7-E34D-A132-6B62EEAC99F6}"/>
              </a:ext>
            </a:extLst>
          </p:cNvPr>
          <p:cNvSpPr>
            <a:spLocks noGrp="1"/>
          </p:cNvSpPr>
          <p:nvPr>
            <p:ph type="dt" sz="half" idx="10"/>
          </p:nvPr>
        </p:nvSpPr>
        <p:spPr/>
        <p:txBody>
          <a:bodyPr/>
          <a:lstStyle/>
          <a:p>
            <a:fld id="{5B44E635-E0D3-3E4C-A3E0-BE355908C8F4}" type="datetimeFigureOut">
              <a:rPr lang="en-US" smtClean="0"/>
              <a:t>6/26/2023</a:t>
            </a:fld>
            <a:endParaRPr lang="en-US"/>
          </a:p>
        </p:txBody>
      </p:sp>
      <p:sp>
        <p:nvSpPr>
          <p:cNvPr id="3" name="Footer Placeholder 2">
            <a:extLst>
              <a:ext uri="{FF2B5EF4-FFF2-40B4-BE49-F238E27FC236}">
                <a16:creationId xmlns:a16="http://schemas.microsoft.com/office/drawing/2014/main" id="{5655EE45-E45E-7A49-87BC-A3111F30C5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EC35A3-64EE-7547-89C3-01B6CCA40E48}"/>
              </a:ext>
            </a:extLst>
          </p:cNvPr>
          <p:cNvSpPr>
            <a:spLocks noGrp="1"/>
          </p:cNvSpPr>
          <p:nvPr>
            <p:ph type="sldNum" sz="quarter" idx="12"/>
          </p:nvPr>
        </p:nvSpPr>
        <p:spPr/>
        <p:txBody>
          <a:bodyPr/>
          <a:lstStyle/>
          <a:p>
            <a:fld id="{91C7F4C0-3089-774E-BD10-A619406AEFB3}" type="slidenum">
              <a:rPr lang="en-US" smtClean="0"/>
              <a:t>‹#›</a:t>
            </a:fld>
            <a:endParaRPr lang="en-US"/>
          </a:p>
        </p:txBody>
      </p:sp>
    </p:spTree>
    <p:extLst>
      <p:ext uri="{BB962C8B-B14F-4D97-AF65-F5344CB8AC3E}">
        <p14:creationId xmlns:p14="http://schemas.microsoft.com/office/powerpoint/2010/main" val="275936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16BE8-9127-5243-8C5A-8B5C7BF30A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9EC66A3-5506-094F-AFA6-2EB3772BFE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740752C-CCD9-3342-AABC-90E66D6FA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685C3AB-11F3-AB45-AC7F-CEF57F9F686A}"/>
              </a:ext>
            </a:extLst>
          </p:cNvPr>
          <p:cNvSpPr>
            <a:spLocks noGrp="1"/>
          </p:cNvSpPr>
          <p:nvPr>
            <p:ph type="dt" sz="half" idx="10"/>
          </p:nvPr>
        </p:nvSpPr>
        <p:spPr/>
        <p:txBody>
          <a:bodyPr/>
          <a:lstStyle/>
          <a:p>
            <a:fld id="{5B44E635-E0D3-3E4C-A3E0-BE355908C8F4}" type="datetimeFigureOut">
              <a:rPr lang="en-US" smtClean="0"/>
              <a:t>6/26/2023</a:t>
            </a:fld>
            <a:endParaRPr lang="en-US"/>
          </a:p>
        </p:txBody>
      </p:sp>
      <p:sp>
        <p:nvSpPr>
          <p:cNvPr id="6" name="Footer Placeholder 5">
            <a:extLst>
              <a:ext uri="{FF2B5EF4-FFF2-40B4-BE49-F238E27FC236}">
                <a16:creationId xmlns:a16="http://schemas.microsoft.com/office/drawing/2014/main" id="{1B1BF993-A9AF-EC48-8E81-26C95AD4F4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97CB4-7A63-F543-87B5-ECE465A6F1E8}"/>
              </a:ext>
            </a:extLst>
          </p:cNvPr>
          <p:cNvSpPr>
            <a:spLocks noGrp="1"/>
          </p:cNvSpPr>
          <p:nvPr>
            <p:ph type="sldNum" sz="quarter" idx="12"/>
          </p:nvPr>
        </p:nvSpPr>
        <p:spPr/>
        <p:txBody>
          <a:bodyPr/>
          <a:lstStyle/>
          <a:p>
            <a:fld id="{91C7F4C0-3089-774E-BD10-A619406AEFB3}" type="slidenum">
              <a:rPr lang="en-US" smtClean="0"/>
              <a:t>‹#›</a:t>
            </a:fld>
            <a:endParaRPr lang="en-US"/>
          </a:p>
        </p:txBody>
      </p:sp>
    </p:spTree>
    <p:extLst>
      <p:ext uri="{BB962C8B-B14F-4D97-AF65-F5344CB8AC3E}">
        <p14:creationId xmlns:p14="http://schemas.microsoft.com/office/powerpoint/2010/main" val="4003664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628B-9E92-8F48-BD3F-01872B3BF5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90CE04-0CB7-A845-8D36-FD6430C62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4DE210-3355-284A-B912-ED86F40EA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B0EA4A-D6C9-4E4F-88B1-7EF824B580D1}"/>
              </a:ext>
            </a:extLst>
          </p:cNvPr>
          <p:cNvSpPr>
            <a:spLocks noGrp="1"/>
          </p:cNvSpPr>
          <p:nvPr>
            <p:ph type="dt" sz="half" idx="10"/>
          </p:nvPr>
        </p:nvSpPr>
        <p:spPr/>
        <p:txBody>
          <a:bodyPr/>
          <a:lstStyle/>
          <a:p>
            <a:fld id="{5B44E635-E0D3-3E4C-A3E0-BE355908C8F4}" type="datetimeFigureOut">
              <a:rPr lang="en-US" smtClean="0"/>
              <a:t>6/26/2023</a:t>
            </a:fld>
            <a:endParaRPr lang="en-US"/>
          </a:p>
        </p:txBody>
      </p:sp>
      <p:sp>
        <p:nvSpPr>
          <p:cNvPr id="6" name="Footer Placeholder 5">
            <a:extLst>
              <a:ext uri="{FF2B5EF4-FFF2-40B4-BE49-F238E27FC236}">
                <a16:creationId xmlns:a16="http://schemas.microsoft.com/office/drawing/2014/main" id="{AA77DDF5-D1C0-9047-8EDB-666358F85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0426B-170C-2A4B-9D1A-4C0BD4ECC0D2}"/>
              </a:ext>
            </a:extLst>
          </p:cNvPr>
          <p:cNvSpPr>
            <a:spLocks noGrp="1"/>
          </p:cNvSpPr>
          <p:nvPr>
            <p:ph type="sldNum" sz="quarter" idx="12"/>
          </p:nvPr>
        </p:nvSpPr>
        <p:spPr/>
        <p:txBody>
          <a:bodyPr/>
          <a:lstStyle/>
          <a:p>
            <a:fld id="{91C7F4C0-3089-774E-BD10-A619406AEFB3}" type="slidenum">
              <a:rPr lang="en-US" smtClean="0"/>
              <a:t>‹#›</a:t>
            </a:fld>
            <a:endParaRPr lang="en-US"/>
          </a:p>
        </p:txBody>
      </p:sp>
    </p:spTree>
    <p:extLst>
      <p:ext uri="{BB962C8B-B14F-4D97-AF65-F5344CB8AC3E}">
        <p14:creationId xmlns:p14="http://schemas.microsoft.com/office/powerpoint/2010/main" val="2808551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ECE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C09CC8-78DD-EB44-A7E0-4DDD2EF3BA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95D2441-93B0-B542-A69A-1879EBBC50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BDFC190-E5C8-5E4D-B6AF-4523C93FC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44E635-E0D3-3E4C-A3E0-BE355908C8F4}" type="datetimeFigureOut">
              <a:rPr lang="en-US" smtClean="0"/>
              <a:t>6/26/2023</a:t>
            </a:fld>
            <a:endParaRPr lang="en-US"/>
          </a:p>
        </p:txBody>
      </p:sp>
      <p:sp>
        <p:nvSpPr>
          <p:cNvPr id="5" name="Footer Placeholder 4">
            <a:extLst>
              <a:ext uri="{FF2B5EF4-FFF2-40B4-BE49-F238E27FC236}">
                <a16:creationId xmlns:a16="http://schemas.microsoft.com/office/drawing/2014/main" id="{DD54510D-E5DD-A54C-B97A-890E9662DE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4A7B82-AE02-FA4D-A6A6-2F1DD2F0B5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7F4C0-3089-774E-BD10-A619406AEFB3}" type="slidenum">
              <a:rPr lang="en-US" smtClean="0"/>
              <a:t>‹#›</a:t>
            </a:fld>
            <a:endParaRPr lang="en-US"/>
          </a:p>
        </p:txBody>
      </p:sp>
    </p:spTree>
    <p:extLst>
      <p:ext uri="{BB962C8B-B14F-4D97-AF65-F5344CB8AC3E}">
        <p14:creationId xmlns:p14="http://schemas.microsoft.com/office/powerpoint/2010/main" val="3544229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rt.maps.arcgis.com/apps/mapviewer/index.html?webmap=1c3fb0d185e34c83970c62294b1b3874" TargetMode="Externa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mailto:csi@wrt.org.uk" TargetMode="Externa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emf"/><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microsoft.com/office/2007/relationships/hdphoto" Target="../media/hdphoto1.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emf"/><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emf"/><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9C7D59-FB4B-4580-BF46-7CE9A2A9BB96}"/>
              </a:ext>
            </a:extLst>
          </p:cNvPr>
          <p:cNvPicPr>
            <a:picLocks noChangeAspect="1"/>
          </p:cNvPicPr>
          <p:nvPr/>
        </p:nvPicPr>
        <p:blipFill rotWithShape="1">
          <a:blip r:embed="rId3"/>
          <a:srcRect t="8992" r="768" b="9277"/>
          <a:stretch/>
        </p:blipFill>
        <p:spPr>
          <a:xfrm>
            <a:off x="1" y="-5922"/>
            <a:ext cx="12192000" cy="7531298"/>
          </a:xfrm>
          <a:prstGeom prst="rect">
            <a:avLst/>
          </a:prstGeom>
          <a:ln>
            <a:solidFill>
              <a:srgbClr val="446292"/>
            </a:solidFill>
          </a:ln>
        </p:spPr>
      </p:pic>
      <p:sp>
        <p:nvSpPr>
          <p:cNvPr id="4" name="Rectangle 3">
            <a:extLst>
              <a:ext uri="{FF2B5EF4-FFF2-40B4-BE49-F238E27FC236}">
                <a16:creationId xmlns:a16="http://schemas.microsoft.com/office/drawing/2014/main" id="{F43A4E3D-7988-EA45-9426-5F8E56A7EEF3}"/>
              </a:ext>
            </a:extLst>
          </p:cNvPr>
          <p:cNvSpPr/>
          <p:nvPr/>
        </p:nvSpPr>
        <p:spPr>
          <a:xfrm>
            <a:off x="0" y="392804"/>
            <a:ext cx="12192000" cy="1304840"/>
          </a:xfrm>
          <a:prstGeom prst="rect">
            <a:avLst/>
          </a:prstGeom>
          <a:solidFill>
            <a:srgbClr val="51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47A8A9"/>
              </a:highlight>
            </a:endParaRPr>
          </a:p>
        </p:txBody>
      </p:sp>
      <p:sp>
        <p:nvSpPr>
          <p:cNvPr id="2" name="Text Box 8"/>
          <p:cNvSpPr txBox="1">
            <a:spLocks noChangeArrowheads="1"/>
          </p:cNvSpPr>
          <p:nvPr/>
        </p:nvSpPr>
        <p:spPr bwMode="auto">
          <a:xfrm>
            <a:off x="257964" y="466172"/>
            <a:ext cx="10505326" cy="1023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nSpc>
                <a:spcPct val="120000"/>
              </a:lnSpc>
            </a:pPr>
            <a:r>
              <a:rPr lang="en-GB" sz="3200" b="1" dirty="0">
                <a:solidFill>
                  <a:schemeClr val="bg1"/>
                </a:solidFill>
                <a:latin typeface="Montserrat"/>
                <a:cs typeface="Arial"/>
              </a:rPr>
              <a:t>Westcountry CSI</a:t>
            </a:r>
            <a:endParaRPr lang="en-GB" sz="2400" b="1" i="1" dirty="0">
              <a:solidFill>
                <a:schemeClr val="bg1"/>
              </a:solidFill>
              <a:latin typeface="Montserrat"/>
              <a:cs typeface="Arial"/>
            </a:endParaRPr>
          </a:p>
          <a:p>
            <a:pPr>
              <a:lnSpc>
                <a:spcPct val="120000"/>
              </a:lnSpc>
            </a:pPr>
            <a:r>
              <a:rPr lang="en-GB" sz="2000" dirty="0">
                <a:solidFill>
                  <a:schemeClr val="bg1"/>
                </a:solidFill>
                <a:latin typeface="Montserrat"/>
                <a:cs typeface="Arial"/>
              </a:rPr>
              <a:t>Anna Seal – csi@wrt.org.uk, anna@wrt.org.uk, 07944976638</a:t>
            </a:r>
            <a:endParaRPr lang="en-GB" sz="2000" dirty="0">
              <a:solidFill>
                <a:schemeClr val="bg1"/>
              </a:solidFill>
              <a:latin typeface="Montserrat" pitchFamily="2" charset="77"/>
            </a:endParaRPr>
          </a:p>
        </p:txBody>
      </p:sp>
      <p:pic>
        <p:nvPicPr>
          <p:cNvPr id="15" name="Picture 14">
            <a:extLst>
              <a:ext uri="{FF2B5EF4-FFF2-40B4-BE49-F238E27FC236}">
                <a16:creationId xmlns:a16="http://schemas.microsoft.com/office/drawing/2014/main" id="{9708DA3D-3942-B146-B6C0-099C3EE494B3}"/>
              </a:ext>
            </a:extLst>
          </p:cNvPr>
          <p:cNvPicPr>
            <a:picLocks noChangeAspect="1"/>
          </p:cNvPicPr>
          <p:nvPr/>
        </p:nvPicPr>
        <p:blipFill>
          <a:blip r:embed="rId4"/>
          <a:stretch>
            <a:fillRect/>
          </a:stretch>
        </p:blipFill>
        <p:spPr>
          <a:xfrm>
            <a:off x="10956562" y="500401"/>
            <a:ext cx="1051192" cy="1084670"/>
          </a:xfrm>
          <a:prstGeom prst="rect">
            <a:avLst/>
          </a:prstGeom>
        </p:spPr>
      </p:pic>
      <p:sp>
        <p:nvSpPr>
          <p:cNvPr id="16" name="TextBox 15">
            <a:extLst>
              <a:ext uri="{FF2B5EF4-FFF2-40B4-BE49-F238E27FC236}">
                <a16:creationId xmlns:a16="http://schemas.microsoft.com/office/drawing/2014/main" id="{094A23CA-8D06-E34C-8B6A-9BF2C1F0309F}"/>
              </a:ext>
            </a:extLst>
          </p:cNvPr>
          <p:cNvSpPr txBox="1"/>
          <p:nvPr/>
        </p:nvSpPr>
        <p:spPr>
          <a:xfrm>
            <a:off x="9459357" y="842681"/>
            <a:ext cx="2383277" cy="400110"/>
          </a:xfrm>
          <a:prstGeom prst="rect">
            <a:avLst/>
          </a:prstGeom>
          <a:noFill/>
        </p:spPr>
        <p:txBody>
          <a:bodyPr wrap="square" rtlCol="0">
            <a:spAutoFit/>
          </a:bodyPr>
          <a:lstStyle/>
          <a:p>
            <a:r>
              <a:rPr lang="en-US" sz="2000" b="1" dirty="0">
                <a:solidFill>
                  <a:schemeClr val="bg1"/>
                </a:solidFill>
                <a:latin typeface="Montserrat Light" panose="00000400000000000000" pitchFamily="50" charset="0"/>
              </a:rPr>
              <a:t>wrt.org.uk</a:t>
            </a:r>
            <a:endParaRPr lang="en-GB" sz="2000" b="1" dirty="0">
              <a:solidFill>
                <a:schemeClr val="bg1"/>
              </a:solidFill>
              <a:latin typeface="Montserrat Light" panose="00000400000000000000" pitchFamily="50" charset="0"/>
            </a:endParaRPr>
          </a:p>
        </p:txBody>
      </p:sp>
      <p:pic>
        <p:nvPicPr>
          <p:cNvPr id="24" name="Picture 23" descr="Logo, company name&#10;&#10;Description automatically generated">
            <a:extLst>
              <a:ext uri="{FF2B5EF4-FFF2-40B4-BE49-F238E27FC236}">
                <a16:creationId xmlns:a16="http://schemas.microsoft.com/office/drawing/2014/main" id="{823326BC-5383-4769-8147-B50431388168}"/>
              </a:ext>
            </a:extLst>
          </p:cNvPr>
          <p:cNvPicPr>
            <a:picLocks noChangeAspect="1"/>
          </p:cNvPicPr>
          <p:nvPr/>
        </p:nvPicPr>
        <p:blipFill>
          <a:blip r:embed="rId5"/>
          <a:stretch>
            <a:fillRect/>
          </a:stretch>
        </p:blipFill>
        <p:spPr>
          <a:xfrm>
            <a:off x="3799227" y="2840084"/>
            <a:ext cx="4593545" cy="1839286"/>
          </a:xfrm>
          <a:prstGeom prst="rect">
            <a:avLst/>
          </a:prstGeom>
        </p:spPr>
      </p:pic>
      <p:sp>
        <p:nvSpPr>
          <p:cNvPr id="25" name="TextBox 24">
            <a:extLst>
              <a:ext uri="{FF2B5EF4-FFF2-40B4-BE49-F238E27FC236}">
                <a16:creationId xmlns:a16="http://schemas.microsoft.com/office/drawing/2014/main" id="{06938908-42B1-42FF-96E7-976FAA3ECB3A}"/>
              </a:ext>
            </a:extLst>
          </p:cNvPr>
          <p:cNvSpPr txBox="1"/>
          <p:nvPr/>
        </p:nvSpPr>
        <p:spPr>
          <a:xfrm>
            <a:off x="730040" y="6858000"/>
            <a:ext cx="1590500" cy="253916"/>
          </a:xfrm>
          <a:prstGeom prst="rect">
            <a:avLst/>
          </a:prstGeom>
          <a:noFill/>
        </p:spPr>
        <p:txBody>
          <a:bodyPr wrap="none" rtlCol="0">
            <a:spAutoFit/>
          </a:bodyPr>
          <a:lstStyle/>
          <a:p>
            <a:r>
              <a:rPr lang="en-GB"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Photo Credit: </a:t>
            </a:r>
            <a:r>
              <a:rPr lang="en-GB"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Gwynnie</a:t>
            </a:r>
            <a:endParaRPr lang="en-GB"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44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3A4E3D-7988-EA45-9426-5F8E56A7EEF3}"/>
              </a:ext>
            </a:extLst>
          </p:cNvPr>
          <p:cNvSpPr/>
          <p:nvPr/>
        </p:nvSpPr>
        <p:spPr>
          <a:xfrm>
            <a:off x="0" y="140902"/>
            <a:ext cx="12191999" cy="1135276"/>
          </a:xfrm>
          <a:prstGeom prst="rect">
            <a:avLst/>
          </a:prstGeom>
          <a:solidFill>
            <a:srgbClr val="51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47A8A9"/>
              </a:highlight>
            </a:endParaRPr>
          </a:p>
        </p:txBody>
      </p:sp>
      <p:sp>
        <p:nvSpPr>
          <p:cNvPr id="2" name="Text Box 8"/>
          <p:cNvSpPr txBox="1">
            <a:spLocks noChangeArrowheads="1"/>
          </p:cNvSpPr>
          <p:nvPr/>
        </p:nvSpPr>
        <p:spPr bwMode="auto">
          <a:xfrm>
            <a:off x="350337" y="381642"/>
            <a:ext cx="10505326" cy="636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nSpc>
                <a:spcPct val="120000"/>
              </a:lnSpc>
            </a:pPr>
            <a:r>
              <a:rPr lang="en-GB" sz="3200" dirty="0">
                <a:solidFill>
                  <a:schemeClr val="bg1"/>
                </a:solidFill>
                <a:latin typeface="Montserrat" pitchFamily="2" charset="77"/>
              </a:rPr>
              <a:t>GET INVOLVED</a:t>
            </a:r>
          </a:p>
        </p:txBody>
      </p:sp>
      <p:pic>
        <p:nvPicPr>
          <p:cNvPr id="15" name="Picture 14">
            <a:extLst>
              <a:ext uri="{FF2B5EF4-FFF2-40B4-BE49-F238E27FC236}">
                <a16:creationId xmlns:a16="http://schemas.microsoft.com/office/drawing/2014/main" id="{9708DA3D-3942-B146-B6C0-099C3EE494B3}"/>
              </a:ext>
            </a:extLst>
          </p:cNvPr>
          <p:cNvPicPr>
            <a:picLocks noChangeAspect="1"/>
          </p:cNvPicPr>
          <p:nvPr/>
        </p:nvPicPr>
        <p:blipFill>
          <a:blip r:embed="rId3"/>
          <a:stretch>
            <a:fillRect/>
          </a:stretch>
        </p:blipFill>
        <p:spPr>
          <a:xfrm>
            <a:off x="10996645" y="212878"/>
            <a:ext cx="873223" cy="901033"/>
          </a:xfrm>
          <a:prstGeom prst="rect">
            <a:avLst/>
          </a:prstGeom>
        </p:spPr>
      </p:pic>
      <p:sp>
        <p:nvSpPr>
          <p:cNvPr id="16" name="TextBox 15">
            <a:extLst>
              <a:ext uri="{FF2B5EF4-FFF2-40B4-BE49-F238E27FC236}">
                <a16:creationId xmlns:a16="http://schemas.microsoft.com/office/drawing/2014/main" id="{094A23CA-8D06-E34C-8B6A-9BF2C1F0309F}"/>
              </a:ext>
            </a:extLst>
          </p:cNvPr>
          <p:cNvSpPr txBox="1"/>
          <p:nvPr/>
        </p:nvSpPr>
        <p:spPr>
          <a:xfrm>
            <a:off x="9727392" y="488693"/>
            <a:ext cx="2383277" cy="338554"/>
          </a:xfrm>
          <a:prstGeom prst="rect">
            <a:avLst/>
          </a:prstGeom>
          <a:noFill/>
        </p:spPr>
        <p:txBody>
          <a:bodyPr wrap="square" rtlCol="0">
            <a:spAutoFit/>
          </a:bodyPr>
          <a:lstStyle/>
          <a:p>
            <a:r>
              <a:rPr lang="en-US" sz="1600" b="1">
                <a:solidFill>
                  <a:schemeClr val="bg1"/>
                </a:solidFill>
                <a:latin typeface="Montserrat Light" panose="00000400000000000000" pitchFamily="50" charset="0"/>
              </a:rPr>
              <a:t>wrt.org.uk</a:t>
            </a:r>
            <a:endParaRPr lang="en-GB" sz="1600" b="1">
              <a:solidFill>
                <a:schemeClr val="bg1"/>
              </a:solidFill>
              <a:latin typeface="Montserrat Light" panose="00000400000000000000" pitchFamily="50" charset="0"/>
            </a:endParaRPr>
          </a:p>
        </p:txBody>
      </p:sp>
      <p:sp>
        <p:nvSpPr>
          <p:cNvPr id="3" name="TextBox 2">
            <a:extLst>
              <a:ext uri="{FF2B5EF4-FFF2-40B4-BE49-F238E27FC236}">
                <a16:creationId xmlns:a16="http://schemas.microsoft.com/office/drawing/2014/main" id="{818EF6F5-1DC5-05D3-5C29-7CBF80D9C7BA}"/>
              </a:ext>
            </a:extLst>
          </p:cNvPr>
          <p:cNvSpPr txBox="1"/>
          <p:nvPr/>
        </p:nvSpPr>
        <p:spPr>
          <a:xfrm>
            <a:off x="7420510" y="1516918"/>
            <a:ext cx="2261286" cy="1815882"/>
          </a:xfrm>
          <a:prstGeom prst="rect">
            <a:avLst/>
          </a:prstGeom>
          <a:noFill/>
        </p:spPr>
        <p:txBody>
          <a:bodyPr wrap="square" rtlCol="0">
            <a:spAutoFit/>
          </a:bodyPr>
          <a:lstStyle/>
          <a:p>
            <a:pPr algn="ctr"/>
            <a:r>
              <a:rPr lang="en-GB" sz="2800" b="1" dirty="0">
                <a:solidFill>
                  <a:schemeClr val="accent2"/>
                </a:solidFill>
                <a:latin typeface="Montserrat" panose="00000500000000000000" pitchFamily="2" charset="0"/>
              </a:rPr>
              <a:t>442</a:t>
            </a:r>
            <a:r>
              <a:rPr lang="en-GB" sz="2800" b="1" dirty="0">
                <a:solidFill>
                  <a:srgbClr val="286A7A"/>
                </a:solidFill>
                <a:latin typeface="Montserrat" panose="00000500000000000000" pitchFamily="2" charset="0"/>
              </a:rPr>
              <a:t> </a:t>
            </a:r>
            <a:r>
              <a:rPr lang="en-GB" sz="2800" dirty="0">
                <a:solidFill>
                  <a:srgbClr val="286A7A"/>
                </a:solidFill>
                <a:latin typeface="Montserrat" panose="00000500000000000000" pitchFamily="2" charset="0"/>
              </a:rPr>
              <a:t>active volunteers so far this year</a:t>
            </a:r>
          </a:p>
        </p:txBody>
      </p:sp>
      <p:sp>
        <p:nvSpPr>
          <p:cNvPr id="6" name="TextBox 5">
            <a:extLst>
              <a:ext uri="{FF2B5EF4-FFF2-40B4-BE49-F238E27FC236}">
                <a16:creationId xmlns:a16="http://schemas.microsoft.com/office/drawing/2014/main" id="{C28F3326-3FAC-5FB3-94B6-8387A62618F2}"/>
              </a:ext>
            </a:extLst>
          </p:cNvPr>
          <p:cNvSpPr txBox="1"/>
          <p:nvPr/>
        </p:nvSpPr>
        <p:spPr>
          <a:xfrm>
            <a:off x="9517377" y="2688748"/>
            <a:ext cx="2352491" cy="1384995"/>
          </a:xfrm>
          <a:prstGeom prst="rect">
            <a:avLst/>
          </a:prstGeom>
          <a:noFill/>
        </p:spPr>
        <p:txBody>
          <a:bodyPr wrap="square" rtlCol="0">
            <a:spAutoFit/>
          </a:bodyPr>
          <a:lstStyle/>
          <a:p>
            <a:pPr algn="ctr"/>
            <a:r>
              <a:rPr lang="en-GB" sz="2800" b="1" dirty="0">
                <a:solidFill>
                  <a:schemeClr val="accent2"/>
                </a:solidFill>
                <a:latin typeface="Montserrat" panose="00000500000000000000" pitchFamily="2" charset="0"/>
              </a:rPr>
              <a:t>14000</a:t>
            </a:r>
            <a:r>
              <a:rPr lang="en-GB" sz="2800" dirty="0">
                <a:solidFill>
                  <a:schemeClr val="accent2"/>
                </a:solidFill>
                <a:latin typeface="Montserrat" panose="00000500000000000000" pitchFamily="2" charset="0"/>
              </a:rPr>
              <a:t> </a:t>
            </a:r>
            <a:r>
              <a:rPr lang="en-GB" sz="2800" dirty="0">
                <a:solidFill>
                  <a:srgbClr val="286A7A"/>
                </a:solidFill>
                <a:latin typeface="Montserrat" panose="00000500000000000000" pitchFamily="2" charset="0"/>
              </a:rPr>
              <a:t>surveys and counting…</a:t>
            </a:r>
          </a:p>
        </p:txBody>
      </p:sp>
      <p:graphicFrame>
        <p:nvGraphicFramePr>
          <p:cNvPr id="7" name="Chart 6">
            <a:extLst>
              <a:ext uri="{FF2B5EF4-FFF2-40B4-BE49-F238E27FC236}">
                <a16:creationId xmlns:a16="http://schemas.microsoft.com/office/drawing/2014/main" id="{15E34ADB-9BED-129C-04EB-B5526F41B197}"/>
              </a:ext>
            </a:extLst>
          </p:cNvPr>
          <p:cNvGraphicFramePr>
            <a:graphicFrameLocks/>
          </p:cNvGraphicFramePr>
          <p:nvPr>
            <p:extLst>
              <p:ext uri="{D42A27DB-BD31-4B8C-83A1-F6EECF244321}">
                <p14:modId xmlns:p14="http://schemas.microsoft.com/office/powerpoint/2010/main" val="286658427"/>
              </p:ext>
            </p:extLst>
          </p:nvPr>
        </p:nvGraphicFramePr>
        <p:xfrm>
          <a:off x="350337" y="1491101"/>
          <a:ext cx="6946785" cy="5225997"/>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B991EC24-D581-3D96-7E66-B174BC0E7066}"/>
              </a:ext>
            </a:extLst>
          </p:cNvPr>
          <p:cNvSpPr txBox="1"/>
          <p:nvPr/>
        </p:nvSpPr>
        <p:spPr>
          <a:xfrm>
            <a:off x="7355266" y="4460743"/>
            <a:ext cx="4653059" cy="1569660"/>
          </a:xfrm>
          <a:prstGeom prst="rect">
            <a:avLst/>
          </a:prstGeom>
          <a:noFill/>
        </p:spPr>
        <p:txBody>
          <a:bodyPr wrap="square" rtlCol="0">
            <a:spAutoFit/>
          </a:bodyPr>
          <a:lstStyle/>
          <a:p>
            <a:pPr algn="ctr"/>
            <a:r>
              <a:rPr lang="en-GB" sz="2000" dirty="0">
                <a:solidFill>
                  <a:srgbClr val="446292"/>
                </a:solidFill>
                <a:latin typeface="Montserrat" panose="00000500000000000000" pitchFamily="2" charset="0"/>
                <a:hlinkClick r:id="rId5">
                  <a:extLst>
                    <a:ext uri="{A12FA001-AC4F-418D-AE19-62706E023703}">
                      <ahyp:hlinkClr xmlns:ahyp="http://schemas.microsoft.com/office/drawing/2018/hyperlinkcolor" val="tx"/>
                    </a:ext>
                  </a:extLst>
                </a:hlinkClick>
              </a:rPr>
              <a:t>But there are still lots of gaps to fill</a:t>
            </a:r>
            <a:endParaRPr lang="en-GB" sz="2000" dirty="0">
              <a:solidFill>
                <a:srgbClr val="446292"/>
              </a:solidFill>
              <a:latin typeface="Montserrat" panose="00000500000000000000" pitchFamily="2" charset="0"/>
            </a:endParaRPr>
          </a:p>
          <a:p>
            <a:pPr algn="ctr"/>
            <a:endParaRPr lang="en-GB" sz="2000" dirty="0">
              <a:solidFill>
                <a:srgbClr val="286A7A"/>
              </a:solidFill>
              <a:latin typeface="Montserrat" panose="00000500000000000000" pitchFamily="2" charset="0"/>
            </a:endParaRPr>
          </a:p>
          <a:p>
            <a:pPr algn="ctr"/>
            <a:r>
              <a:rPr lang="en-GB" sz="2800" b="1" dirty="0">
                <a:solidFill>
                  <a:srgbClr val="286A7A"/>
                </a:solidFill>
                <a:latin typeface="Montserrat" panose="00000500000000000000" pitchFamily="2" charset="0"/>
              </a:rPr>
              <a:t>Email us at </a:t>
            </a:r>
            <a:r>
              <a:rPr lang="en-GB" sz="2800" b="1" dirty="0">
                <a:solidFill>
                  <a:schemeClr val="accent2"/>
                </a:solidFill>
                <a:latin typeface="Montserrat" panose="00000500000000000000" pitchFamily="2" charset="0"/>
              </a:rPr>
              <a:t>csi@wrt.org.uk</a:t>
            </a:r>
          </a:p>
        </p:txBody>
      </p:sp>
    </p:spTree>
    <p:extLst>
      <p:ext uri="{BB962C8B-B14F-4D97-AF65-F5344CB8AC3E}">
        <p14:creationId xmlns:p14="http://schemas.microsoft.com/office/powerpoint/2010/main" val="200676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font, design&#10;&#10;Description automatically generated">
            <a:extLst>
              <a:ext uri="{FF2B5EF4-FFF2-40B4-BE49-F238E27FC236}">
                <a16:creationId xmlns:a16="http://schemas.microsoft.com/office/drawing/2014/main" id="{7DF4ED66-8BA0-2DB7-3240-46FC5A6270E8}"/>
              </a:ext>
            </a:extLst>
          </p:cNvPr>
          <p:cNvPicPr>
            <a:picLocks noChangeAspect="1"/>
          </p:cNvPicPr>
          <p:nvPr/>
        </p:nvPicPr>
        <p:blipFill rotWithShape="1">
          <a:blip r:embed="rId3"/>
          <a:srcRect t="19995"/>
          <a:stretch/>
        </p:blipFill>
        <p:spPr>
          <a:xfrm>
            <a:off x="1182418" y="1289426"/>
            <a:ext cx="9827162" cy="5568574"/>
          </a:xfrm>
          <a:prstGeom prst="rect">
            <a:avLst/>
          </a:prstGeom>
        </p:spPr>
      </p:pic>
      <p:sp>
        <p:nvSpPr>
          <p:cNvPr id="2" name="Rectangle 1">
            <a:extLst>
              <a:ext uri="{FF2B5EF4-FFF2-40B4-BE49-F238E27FC236}">
                <a16:creationId xmlns:a16="http://schemas.microsoft.com/office/drawing/2014/main" id="{CDAF7DC4-F0C7-0D91-6666-083D873F1A78}"/>
              </a:ext>
            </a:extLst>
          </p:cNvPr>
          <p:cNvSpPr/>
          <p:nvPr/>
        </p:nvSpPr>
        <p:spPr>
          <a:xfrm>
            <a:off x="0" y="140902"/>
            <a:ext cx="12191999" cy="1135276"/>
          </a:xfrm>
          <a:prstGeom prst="rect">
            <a:avLst/>
          </a:prstGeom>
          <a:solidFill>
            <a:srgbClr val="51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47A8A9"/>
              </a:highlight>
            </a:endParaRPr>
          </a:p>
        </p:txBody>
      </p:sp>
      <p:sp>
        <p:nvSpPr>
          <p:cNvPr id="3" name="Text Box 8">
            <a:extLst>
              <a:ext uri="{FF2B5EF4-FFF2-40B4-BE49-F238E27FC236}">
                <a16:creationId xmlns:a16="http://schemas.microsoft.com/office/drawing/2014/main" id="{9EDFE191-1916-824C-533E-87C1862FAE31}"/>
              </a:ext>
            </a:extLst>
          </p:cNvPr>
          <p:cNvSpPr txBox="1">
            <a:spLocks noChangeArrowheads="1"/>
          </p:cNvSpPr>
          <p:nvPr/>
        </p:nvSpPr>
        <p:spPr bwMode="auto">
          <a:xfrm>
            <a:off x="350337" y="381642"/>
            <a:ext cx="10505326" cy="636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nSpc>
                <a:spcPct val="120000"/>
              </a:lnSpc>
            </a:pPr>
            <a:r>
              <a:rPr lang="en-GB" sz="3200" dirty="0">
                <a:solidFill>
                  <a:schemeClr val="bg1"/>
                </a:solidFill>
                <a:latin typeface="Montserrat"/>
                <a:cs typeface="Arial"/>
              </a:rPr>
              <a:t>WESTCOUNTRY RIVERS COLLECTIVE</a:t>
            </a:r>
            <a:endParaRPr lang="en-GB" sz="3200" dirty="0">
              <a:solidFill>
                <a:schemeClr val="bg1"/>
              </a:solidFill>
              <a:latin typeface="Montserrat" pitchFamily="2" charset="77"/>
            </a:endParaRPr>
          </a:p>
        </p:txBody>
      </p:sp>
      <p:pic>
        <p:nvPicPr>
          <p:cNvPr id="4" name="Picture 3">
            <a:extLst>
              <a:ext uri="{FF2B5EF4-FFF2-40B4-BE49-F238E27FC236}">
                <a16:creationId xmlns:a16="http://schemas.microsoft.com/office/drawing/2014/main" id="{BECD4D4C-C0C0-B3E8-460A-DDCBA96125AE}"/>
              </a:ext>
            </a:extLst>
          </p:cNvPr>
          <p:cNvPicPr>
            <a:picLocks noChangeAspect="1"/>
          </p:cNvPicPr>
          <p:nvPr/>
        </p:nvPicPr>
        <p:blipFill>
          <a:blip r:embed="rId4"/>
          <a:stretch>
            <a:fillRect/>
          </a:stretch>
        </p:blipFill>
        <p:spPr>
          <a:xfrm>
            <a:off x="10996645" y="212878"/>
            <a:ext cx="873223" cy="901033"/>
          </a:xfrm>
          <a:prstGeom prst="rect">
            <a:avLst/>
          </a:prstGeom>
        </p:spPr>
      </p:pic>
      <p:sp>
        <p:nvSpPr>
          <p:cNvPr id="5" name="TextBox 4">
            <a:extLst>
              <a:ext uri="{FF2B5EF4-FFF2-40B4-BE49-F238E27FC236}">
                <a16:creationId xmlns:a16="http://schemas.microsoft.com/office/drawing/2014/main" id="{7410A443-D991-29DC-4365-EAB500DCB24C}"/>
              </a:ext>
            </a:extLst>
          </p:cNvPr>
          <p:cNvSpPr txBox="1"/>
          <p:nvPr/>
        </p:nvSpPr>
        <p:spPr>
          <a:xfrm>
            <a:off x="9727392" y="488693"/>
            <a:ext cx="2383277" cy="338554"/>
          </a:xfrm>
          <a:prstGeom prst="rect">
            <a:avLst/>
          </a:prstGeom>
          <a:noFill/>
        </p:spPr>
        <p:txBody>
          <a:bodyPr wrap="square" rtlCol="0">
            <a:spAutoFit/>
          </a:bodyPr>
          <a:lstStyle/>
          <a:p>
            <a:r>
              <a:rPr lang="en-US" sz="1600" b="1">
                <a:solidFill>
                  <a:schemeClr val="bg1"/>
                </a:solidFill>
                <a:latin typeface="Montserrat Light" panose="00000400000000000000" pitchFamily="50" charset="0"/>
              </a:rPr>
              <a:t>wrt.org.uk</a:t>
            </a:r>
            <a:endParaRPr lang="en-GB" sz="1600" b="1">
              <a:solidFill>
                <a:schemeClr val="bg1"/>
              </a:solidFill>
              <a:latin typeface="Montserrat Light" panose="00000400000000000000" pitchFamily="50" charset="0"/>
            </a:endParaRPr>
          </a:p>
        </p:txBody>
      </p:sp>
    </p:spTree>
    <p:extLst>
      <p:ext uri="{BB962C8B-B14F-4D97-AF65-F5344CB8AC3E}">
        <p14:creationId xmlns:p14="http://schemas.microsoft.com/office/powerpoint/2010/main" val="2725047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75C01F-99F3-13A8-41E3-B9FB1FA04243}"/>
              </a:ext>
            </a:extLst>
          </p:cNvPr>
          <p:cNvPicPr>
            <a:picLocks noChangeAspect="1"/>
          </p:cNvPicPr>
          <p:nvPr/>
        </p:nvPicPr>
        <p:blipFill rotWithShape="1">
          <a:blip r:embed="rId3">
            <a:alphaModFix amt="85000"/>
          </a:blip>
          <a:srcRect t="14673" b="10359"/>
          <a:stretch/>
        </p:blipFill>
        <p:spPr>
          <a:xfrm>
            <a:off x="0" y="-1"/>
            <a:ext cx="12192000" cy="6854975"/>
          </a:xfrm>
          <a:prstGeom prst="rect">
            <a:avLst/>
          </a:prstGeom>
        </p:spPr>
      </p:pic>
      <p:sp>
        <p:nvSpPr>
          <p:cNvPr id="23" name="Title 1">
            <a:extLst>
              <a:ext uri="{FF2B5EF4-FFF2-40B4-BE49-F238E27FC236}">
                <a16:creationId xmlns:a16="http://schemas.microsoft.com/office/drawing/2014/main" id="{60EF46A5-7FEE-9846-9917-F00E9D655912}"/>
              </a:ext>
            </a:extLst>
          </p:cNvPr>
          <p:cNvSpPr txBox="1">
            <a:spLocks/>
          </p:cNvSpPr>
          <p:nvPr/>
        </p:nvSpPr>
        <p:spPr>
          <a:xfrm>
            <a:off x="3066265" y="1774938"/>
            <a:ext cx="6059469" cy="1963469"/>
          </a:xfrm>
          <a:prstGeom prst="rect">
            <a:avLst/>
          </a:prstGeom>
          <a:noFill/>
          <a:ln>
            <a:noFill/>
          </a:ln>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000" b="1" dirty="0">
                <a:solidFill>
                  <a:schemeClr val="bg1"/>
                </a:solidFill>
                <a:latin typeface="Montserrat" pitchFamily="2" charset="77"/>
              </a:rPr>
              <a:t> </a:t>
            </a:r>
            <a:r>
              <a:rPr lang="en-US" sz="7200" b="1" dirty="0">
                <a:solidFill>
                  <a:schemeClr val="bg1"/>
                </a:solidFill>
                <a:latin typeface="Montserrat" pitchFamily="2" charset="77"/>
              </a:rPr>
              <a:t>Thank You </a:t>
            </a:r>
          </a:p>
          <a:p>
            <a:pPr algn="ctr">
              <a:lnSpc>
                <a:spcPct val="100000"/>
              </a:lnSpc>
            </a:pPr>
            <a:endParaRPr lang="en-US" sz="3200" b="1" dirty="0">
              <a:solidFill>
                <a:schemeClr val="bg1"/>
              </a:solidFill>
              <a:latin typeface="Montserrat" pitchFamily="2" charset="77"/>
            </a:endParaRPr>
          </a:p>
          <a:p>
            <a:pPr algn="ctr">
              <a:lnSpc>
                <a:spcPct val="100000"/>
              </a:lnSpc>
            </a:pPr>
            <a:r>
              <a:rPr lang="en-US" sz="3200" b="1" dirty="0">
                <a:solidFill>
                  <a:schemeClr val="bg1"/>
                </a:solidFill>
                <a:latin typeface="Montserrat" pitchFamily="2" charset="77"/>
              </a:rPr>
              <a:t>Any Questions?</a:t>
            </a:r>
          </a:p>
        </p:txBody>
      </p:sp>
      <p:pic>
        <p:nvPicPr>
          <p:cNvPr id="14" name="Picture 13">
            <a:extLst>
              <a:ext uri="{FF2B5EF4-FFF2-40B4-BE49-F238E27FC236}">
                <a16:creationId xmlns:a16="http://schemas.microsoft.com/office/drawing/2014/main" id="{3A7BFC37-FBB3-744F-BF6A-CD29DB1EBA3F}"/>
              </a:ext>
            </a:extLst>
          </p:cNvPr>
          <p:cNvPicPr>
            <a:picLocks noChangeAspect="1"/>
          </p:cNvPicPr>
          <p:nvPr/>
        </p:nvPicPr>
        <p:blipFill>
          <a:blip r:embed="rId4"/>
          <a:stretch>
            <a:fillRect/>
          </a:stretch>
        </p:blipFill>
        <p:spPr>
          <a:xfrm>
            <a:off x="276061" y="5698939"/>
            <a:ext cx="873223" cy="901033"/>
          </a:xfrm>
          <a:prstGeom prst="rect">
            <a:avLst/>
          </a:prstGeom>
        </p:spPr>
      </p:pic>
      <p:sp>
        <p:nvSpPr>
          <p:cNvPr id="21" name="TextBox 20">
            <a:extLst>
              <a:ext uri="{FF2B5EF4-FFF2-40B4-BE49-F238E27FC236}">
                <a16:creationId xmlns:a16="http://schemas.microsoft.com/office/drawing/2014/main" id="{1D21E08A-21CF-8C4D-93BD-B02C8A384E50}"/>
              </a:ext>
            </a:extLst>
          </p:cNvPr>
          <p:cNvSpPr txBox="1"/>
          <p:nvPr/>
        </p:nvSpPr>
        <p:spPr>
          <a:xfrm>
            <a:off x="1285386" y="6019511"/>
            <a:ext cx="2383277" cy="338554"/>
          </a:xfrm>
          <a:prstGeom prst="rect">
            <a:avLst/>
          </a:prstGeom>
          <a:noFill/>
        </p:spPr>
        <p:txBody>
          <a:bodyPr wrap="square" rtlCol="0">
            <a:spAutoFit/>
          </a:bodyPr>
          <a:lstStyle/>
          <a:p>
            <a:r>
              <a:rPr lang="en-US" sz="1600" b="1">
                <a:solidFill>
                  <a:schemeClr val="bg1"/>
                </a:solidFill>
                <a:latin typeface="Montserrat Light" panose="00000400000000000000" pitchFamily="50" charset="0"/>
              </a:rPr>
              <a:t>wrt.org.uk</a:t>
            </a:r>
            <a:endParaRPr lang="en-GB" sz="1600" b="1">
              <a:solidFill>
                <a:schemeClr val="bg1"/>
              </a:solidFill>
              <a:latin typeface="Montserrat Light" panose="00000400000000000000" pitchFamily="50" charset="0"/>
            </a:endParaRPr>
          </a:p>
        </p:txBody>
      </p:sp>
      <p:sp>
        <p:nvSpPr>
          <p:cNvPr id="19" name="Rectangle 18">
            <a:extLst>
              <a:ext uri="{FF2B5EF4-FFF2-40B4-BE49-F238E27FC236}">
                <a16:creationId xmlns:a16="http://schemas.microsoft.com/office/drawing/2014/main" id="{BC0F5344-A50A-4B14-9DF8-A4F8655C0356}"/>
              </a:ext>
            </a:extLst>
          </p:cNvPr>
          <p:cNvSpPr/>
          <p:nvPr/>
        </p:nvSpPr>
        <p:spPr>
          <a:xfrm>
            <a:off x="9217156" y="990108"/>
            <a:ext cx="5355673" cy="1569660"/>
          </a:xfrm>
          <a:prstGeom prst="rect">
            <a:avLst/>
          </a:prstGeom>
        </p:spPr>
        <p:txBody>
          <a:bodyPr wrap="square">
            <a:spAutoFit/>
          </a:bodyPr>
          <a:lstStyle/>
          <a:p>
            <a:endParaRPr lang="en-GB" sz="1600">
              <a:solidFill>
                <a:srgbClr val="056F88"/>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startAt="2"/>
            </a:pPr>
            <a:endParaRPr lang="en-GB" sz="1600">
              <a:solidFill>
                <a:srgbClr val="056F88"/>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startAt="2"/>
            </a:pPr>
            <a:endParaRPr lang="en-GB" sz="1600">
              <a:solidFill>
                <a:srgbClr val="056F88"/>
              </a:solidFill>
              <a:latin typeface="Open Sans" panose="020B0606030504020204" pitchFamily="34" charset="0"/>
              <a:ea typeface="Open Sans" panose="020B0606030504020204" pitchFamily="34" charset="0"/>
              <a:cs typeface="Open Sans" panose="020B0606030504020204" pitchFamily="34" charset="0"/>
            </a:endParaRPr>
          </a:p>
          <a:p>
            <a:endParaRPr lang="en-GB" sz="1600">
              <a:solidFill>
                <a:srgbClr val="056F88"/>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startAt="2"/>
            </a:pPr>
            <a:endParaRPr lang="en-GB" sz="1600">
              <a:solidFill>
                <a:srgbClr val="056F88"/>
              </a:solidFill>
              <a:latin typeface="Open Sans" panose="020B0606030504020204" pitchFamily="34" charset="0"/>
              <a:ea typeface="Open Sans" panose="020B0606030504020204" pitchFamily="34" charset="0"/>
              <a:cs typeface="Open Sans" panose="020B0606030504020204" pitchFamily="34" charset="0"/>
            </a:endParaRPr>
          </a:p>
          <a:p>
            <a:endParaRPr lang="en-GB" sz="1600">
              <a:solidFill>
                <a:srgbClr val="056F8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D56EBE6C-CF60-43A7-A592-9A51619C8B66}"/>
              </a:ext>
            </a:extLst>
          </p:cNvPr>
          <p:cNvSpPr txBox="1"/>
          <p:nvPr/>
        </p:nvSpPr>
        <p:spPr>
          <a:xfrm>
            <a:off x="3156096" y="4002644"/>
            <a:ext cx="5879805" cy="1015663"/>
          </a:xfrm>
          <a:prstGeom prst="rect">
            <a:avLst/>
          </a:prstGeom>
          <a:noFill/>
        </p:spPr>
        <p:txBody>
          <a:bodyPr wrap="square" rtlCol="0">
            <a:spAutoFit/>
          </a:bodyPr>
          <a:lstStyle/>
          <a:p>
            <a:pPr algn="ctr"/>
            <a:r>
              <a:rPr lang="en-US" sz="2000" b="1" dirty="0">
                <a:solidFill>
                  <a:schemeClr val="accent2"/>
                </a:solidFill>
                <a:latin typeface="Montserrat Light" panose="00000400000000000000" pitchFamily="50" charset="0"/>
                <a:hlinkClick r:id="rId5">
                  <a:extLst>
                    <a:ext uri="{A12FA001-AC4F-418D-AE19-62706E023703}">
                      <ahyp:hlinkClr xmlns:ahyp="http://schemas.microsoft.com/office/drawing/2018/hyperlinkcolor" val="tx"/>
                    </a:ext>
                  </a:extLst>
                </a:hlinkClick>
              </a:rPr>
              <a:t>csi@wrt.org.uk</a:t>
            </a:r>
            <a:endParaRPr lang="en-US" sz="2000" b="1" dirty="0">
              <a:solidFill>
                <a:schemeClr val="accent2"/>
              </a:solidFill>
              <a:latin typeface="Montserrat Light" panose="00000400000000000000" pitchFamily="50" charset="0"/>
            </a:endParaRPr>
          </a:p>
          <a:p>
            <a:pPr algn="ctr"/>
            <a:endParaRPr lang="en-US" sz="2000" b="1" dirty="0">
              <a:solidFill>
                <a:schemeClr val="bg1"/>
              </a:solidFill>
              <a:latin typeface="Montserrat Light" panose="00000400000000000000" pitchFamily="50" charset="0"/>
            </a:endParaRPr>
          </a:p>
          <a:p>
            <a:pPr algn="ctr"/>
            <a:r>
              <a:rPr lang="en-US" sz="2000" b="1" dirty="0">
                <a:solidFill>
                  <a:schemeClr val="bg1"/>
                </a:solidFill>
                <a:latin typeface="Montserrat Light" panose="00000400000000000000" pitchFamily="50" charset="0"/>
              </a:rPr>
              <a:t>https://wrt.org.uk/westcountry-csi/</a:t>
            </a:r>
          </a:p>
        </p:txBody>
      </p:sp>
    </p:spTree>
    <p:extLst>
      <p:ext uri="{BB962C8B-B14F-4D97-AF65-F5344CB8AC3E}">
        <p14:creationId xmlns:p14="http://schemas.microsoft.com/office/powerpoint/2010/main" val="386153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350337" y="381642"/>
            <a:ext cx="10505326" cy="63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nSpc>
                <a:spcPct val="120000"/>
              </a:lnSpc>
            </a:pPr>
            <a:r>
              <a:rPr lang="en-GB" sz="3200" dirty="0">
                <a:solidFill>
                  <a:schemeClr val="bg1"/>
                </a:solidFill>
                <a:latin typeface="Montserrat"/>
                <a:cs typeface="Arial"/>
              </a:rPr>
              <a:t>CONTENTS</a:t>
            </a:r>
            <a:endParaRPr lang="en-GB" sz="3200" dirty="0">
              <a:solidFill>
                <a:schemeClr val="bg1"/>
              </a:solidFill>
              <a:latin typeface="Montserrat" pitchFamily="2" charset="77"/>
            </a:endParaRPr>
          </a:p>
        </p:txBody>
      </p:sp>
      <p:pic>
        <p:nvPicPr>
          <p:cNvPr id="15" name="Picture 14">
            <a:extLst>
              <a:ext uri="{FF2B5EF4-FFF2-40B4-BE49-F238E27FC236}">
                <a16:creationId xmlns:a16="http://schemas.microsoft.com/office/drawing/2014/main" id="{9708DA3D-3942-B146-B6C0-099C3EE494B3}"/>
              </a:ext>
            </a:extLst>
          </p:cNvPr>
          <p:cNvPicPr>
            <a:picLocks noChangeAspect="1"/>
          </p:cNvPicPr>
          <p:nvPr/>
        </p:nvPicPr>
        <p:blipFill>
          <a:blip r:embed="rId3"/>
          <a:stretch>
            <a:fillRect/>
          </a:stretch>
        </p:blipFill>
        <p:spPr>
          <a:xfrm>
            <a:off x="11046554" y="258023"/>
            <a:ext cx="873223" cy="901033"/>
          </a:xfrm>
          <a:prstGeom prst="rect">
            <a:avLst/>
          </a:prstGeom>
        </p:spPr>
      </p:pic>
      <p:sp>
        <p:nvSpPr>
          <p:cNvPr id="16" name="TextBox 15">
            <a:extLst>
              <a:ext uri="{FF2B5EF4-FFF2-40B4-BE49-F238E27FC236}">
                <a16:creationId xmlns:a16="http://schemas.microsoft.com/office/drawing/2014/main" id="{094A23CA-8D06-E34C-8B6A-9BF2C1F0309F}"/>
              </a:ext>
            </a:extLst>
          </p:cNvPr>
          <p:cNvSpPr txBox="1"/>
          <p:nvPr/>
        </p:nvSpPr>
        <p:spPr>
          <a:xfrm>
            <a:off x="9759470" y="528349"/>
            <a:ext cx="2383277" cy="338554"/>
          </a:xfrm>
          <a:prstGeom prst="rect">
            <a:avLst/>
          </a:prstGeom>
          <a:noFill/>
        </p:spPr>
        <p:txBody>
          <a:bodyPr wrap="square" rtlCol="0">
            <a:spAutoFit/>
          </a:bodyPr>
          <a:lstStyle/>
          <a:p>
            <a:r>
              <a:rPr lang="en-US" sz="1600" b="1" dirty="0">
                <a:solidFill>
                  <a:schemeClr val="bg1"/>
                </a:solidFill>
                <a:latin typeface="Montserrat Light" panose="00000400000000000000" pitchFamily="50" charset="0"/>
              </a:rPr>
              <a:t>wrt.org.uk</a:t>
            </a:r>
            <a:endParaRPr lang="en-GB" sz="1600" b="1" dirty="0">
              <a:solidFill>
                <a:schemeClr val="bg1"/>
              </a:solidFill>
              <a:latin typeface="Montserrat Light" panose="00000400000000000000" pitchFamily="50" charset="0"/>
            </a:endParaRPr>
          </a:p>
        </p:txBody>
      </p:sp>
      <p:sp>
        <p:nvSpPr>
          <p:cNvPr id="10" name="Content Placeholder 3">
            <a:extLst>
              <a:ext uri="{FF2B5EF4-FFF2-40B4-BE49-F238E27FC236}">
                <a16:creationId xmlns:a16="http://schemas.microsoft.com/office/drawing/2014/main" id="{D2D5E730-39E7-435C-A596-DEDA366729CC}"/>
              </a:ext>
            </a:extLst>
          </p:cNvPr>
          <p:cNvSpPr txBox="1">
            <a:spLocks/>
          </p:cNvSpPr>
          <p:nvPr/>
        </p:nvSpPr>
        <p:spPr>
          <a:xfrm>
            <a:off x="350337" y="1808125"/>
            <a:ext cx="10505326" cy="4908973"/>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a:lnSpc>
                <a:spcPct val="150000"/>
              </a:lnSpc>
              <a:spcAft>
                <a:spcPts val="1200"/>
              </a:spcAft>
              <a:buFont typeface="Arial" panose="020B0604020202020204" pitchFamily="34" charset="0"/>
              <a:buChar char="•"/>
            </a:pPr>
            <a:r>
              <a:rPr lang="en-GB" sz="2800" b="1" dirty="0">
                <a:solidFill>
                  <a:srgbClr val="286A7A"/>
                </a:solidFill>
                <a:latin typeface="Montserrat" panose="00000500000000000000" pitchFamily="2" charset="0"/>
              </a:rPr>
              <a:t>Westcountry Rivers Trust</a:t>
            </a:r>
          </a:p>
          <a:p>
            <a:pPr marL="800100" lvl="1" indent="-342900" algn="l">
              <a:lnSpc>
                <a:spcPct val="150000"/>
              </a:lnSpc>
              <a:spcAft>
                <a:spcPts val="1200"/>
              </a:spcAft>
              <a:buFont typeface="Arial" panose="020B0604020202020204" pitchFamily="34" charset="0"/>
              <a:buChar char="•"/>
            </a:pPr>
            <a:r>
              <a:rPr lang="en-GB" sz="2800" b="1" dirty="0">
                <a:solidFill>
                  <a:srgbClr val="286A7A"/>
                </a:solidFill>
                <a:latin typeface="Montserrat" panose="00000500000000000000" pitchFamily="2" charset="0"/>
              </a:rPr>
              <a:t>Threats to our rivers</a:t>
            </a:r>
          </a:p>
          <a:p>
            <a:pPr marL="800100" lvl="1" indent="-342900" algn="l">
              <a:lnSpc>
                <a:spcPct val="150000"/>
              </a:lnSpc>
              <a:spcAft>
                <a:spcPts val="1200"/>
              </a:spcAft>
              <a:buFont typeface="Arial" panose="020B0604020202020204" pitchFamily="34" charset="0"/>
              <a:buChar char="•"/>
            </a:pPr>
            <a:r>
              <a:rPr lang="en-GB" sz="2800" b="1" dirty="0">
                <a:solidFill>
                  <a:srgbClr val="286A7A"/>
                </a:solidFill>
                <a:latin typeface="Montserrat" panose="00000500000000000000" pitchFamily="2" charset="0"/>
              </a:rPr>
              <a:t>Westcountry CSI – Volunteer monitoring initiative</a:t>
            </a:r>
          </a:p>
          <a:p>
            <a:pPr marL="800100" lvl="1" indent="-342900" algn="l">
              <a:lnSpc>
                <a:spcPct val="150000"/>
              </a:lnSpc>
              <a:spcAft>
                <a:spcPts val="1200"/>
              </a:spcAft>
              <a:buFont typeface="Arial" panose="020B0604020202020204" pitchFamily="34" charset="0"/>
              <a:buChar char="•"/>
            </a:pPr>
            <a:r>
              <a:rPr lang="en-GB" sz="2800" b="1" dirty="0">
                <a:solidFill>
                  <a:srgbClr val="286A7A"/>
                </a:solidFill>
                <a:latin typeface="Montserrat" panose="00000500000000000000" pitchFamily="2" charset="0"/>
              </a:rPr>
              <a:t>How you can get involved</a:t>
            </a:r>
          </a:p>
          <a:p>
            <a:pPr marL="800100" lvl="1" indent="-342900" algn="l">
              <a:lnSpc>
                <a:spcPct val="150000"/>
              </a:lnSpc>
              <a:spcAft>
                <a:spcPts val="1200"/>
              </a:spcAft>
              <a:buFont typeface="Arial" panose="020B0604020202020204" pitchFamily="34" charset="0"/>
              <a:buChar char="•"/>
            </a:pPr>
            <a:r>
              <a:rPr lang="en-GB" sz="2800" b="1" dirty="0">
                <a:solidFill>
                  <a:srgbClr val="286A7A"/>
                </a:solidFill>
                <a:latin typeface="Montserrat" panose="00000500000000000000" pitchFamily="2" charset="0"/>
              </a:rPr>
              <a:t>Our plans for the future</a:t>
            </a:r>
          </a:p>
          <a:p>
            <a:pPr marL="800100" lvl="1" indent="-342900" algn="l">
              <a:lnSpc>
                <a:spcPct val="150000"/>
              </a:lnSpc>
              <a:spcAft>
                <a:spcPts val="1200"/>
              </a:spcAft>
              <a:buFont typeface="Wingdings" panose="05000000000000000000" pitchFamily="2" charset="2"/>
              <a:buChar char="§"/>
            </a:pPr>
            <a:endParaRPr lang="en-GB" sz="2400" b="1" dirty="0">
              <a:solidFill>
                <a:srgbClr val="286A7A"/>
              </a:solidFill>
              <a:latin typeface="Open Sans" panose="020B0606030504020204"/>
            </a:endParaRPr>
          </a:p>
        </p:txBody>
      </p:sp>
      <p:sp>
        <p:nvSpPr>
          <p:cNvPr id="3" name="Rectangle 2">
            <a:extLst>
              <a:ext uri="{FF2B5EF4-FFF2-40B4-BE49-F238E27FC236}">
                <a16:creationId xmlns:a16="http://schemas.microsoft.com/office/drawing/2014/main" id="{8ED0B2AE-EC77-7B1B-E859-C41AB834B416}"/>
              </a:ext>
            </a:extLst>
          </p:cNvPr>
          <p:cNvSpPr/>
          <p:nvPr/>
        </p:nvSpPr>
        <p:spPr>
          <a:xfrm>
            <a:off x="0" y="140902"/>
            <a:ext cx="12192000" cy="1135276"/>
          </a:xfrm>
          <a:prstGeom prst="rect">
            <a:avLst/>
          </a:prstGeom>
          <a:solidFill>
            <a:srgbClr val="51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47A8A9"/>
              </a:highlight>
            </a:endParaRPr>
          </a:p>
        </p:txBody>
      </p:sp>
      <p:sp>
        <p:nvSpPr>
          <p:cNvPr id="5" name="Text Box 8">
            <a:extLst>
              <a:ext uri="{FF2B5EF4-FFF2-40B4-BE49-F238E27FC236}">
                <a16:creationId xmlns:a16="http://schemas.microsoft.com/office/drawing/2014/main" id="{7BB41085-7DA8-282D-0984-406489B355BD}"/>
              </a:ext>
            </a:extLst>
          </p:cNvPr>
          <p:cNvSpPr txBox="1">
            <a:spLocks noChangeArrowheads="1"/>
          </p:cNvSpPr>
          <p:nvPr/>
        </p:nvSpPr>
        <p:spPr bwMode="auto">
          <a:xfrm>
            <a:off x="535394" y="381642"/>
            <a:ext cx="10505326" cy="63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nSpc>
                <a:spcPct val="120000"/>
              </a:lnSpc>
            </a:pPr>
            <a:r>
              <a:rPr lang="en-GB" sz="3200" dirty="0">
                <a:solidFill>
                  <a:schemeClr val="bg1"/>
                </a:solidFill>
                <a:latin typeface="Montserrat"/>
                <a:cs typeface="Arial"/>
              </a:rPr>
              <a:t>CONTENTS</a:t>
            </a:r>
            <a:endParaRPr lang="en-GB" sz="3200" dirty="0">
              <a:solidFill>
                <a:schemeClr val="bg1"/>
              </a:solidFill>
              <a:latin typeface="Montserrat" pitchFamily="2" charset="77"/>
            </a:endParaRPr>
          </a:p>
        </p:txBody>
      </p:sp>
      <p:pic>
        <p:nvPicPr>
          <p:cNvPr id="6" name="Picture 5">
            <a:extLst>
              <a:ext uri="{FF2B5EF4-FFF2-40B4-BE49-F238E27FC236}">
                <a16:creationId xmlns:a16="http://schemas.microsoft.com/office/drawing/2014/main" id="{7B4448EB-11B6-5C3C-B30C-9B527CB85CC2}"/>
              </a:ext>
            </a:extLst>
          </p:cNvPr>
          <p:cNvPicPr>
            <a:picLocks noChangeAspect="1"/>
          </p:cNvPicPr>
          <p:nvPr/>
        </p:nvPicPr>
        <p:blipFill>
          <a:blip r:embed="rId3"/>
          <a:stretch>
            <a:fillRect/>
          </a:stretch>
        </p:blipFill>
        <p:spPr>
          <a:xfrm>
            <a:off x="10996645" y="212878"/>
            <a:ext cx="873223" cy="901033"/>
          </a:xfrm>
          <a:prstGeom prst="rect">
            <a:avLst/>
          </a:prstGeom>
        </p:spPr>
      </p:pic>
      <p:sp>
        <p:nvSpPr>
          <p:cNvPr id="7" name="TextBox 6">
            <a:extLst>
              <a:ext uri="{FF2B5EF4-FFF2-40B4-BE49-F238E27FC236}">
                <a16:creationId xmlns:a16="http://schemas.microsoft.com/office/drawing/2014/main" id="{A9D4BD48-3998-B082-80B5-6F0D12227588}"/>
              </a:ext>
            </a:extLst>
          </p:cNvPr>
          <p:cNvSpPr txBox="1"/>
          <p:nvPr/>
        </p:nvSpPr>
        <p:spPr>
          <a:xfrm>
            <a:off x="9727392" y="488693"/>
            <a:ext cx="2383277" cy="338554"/>
          </a:xfrm>
          <a:prstGeom prst="rect">
            <a:avLst/>
          </a:prstGeom>
          <a:noFill/>
        </p:spPr>
        <p:txBody>
          <a:bodyPr wrap="square" rtlCol="0">
            <a:spAutoFit/>
          </a:bodyPr>
          <a:lstStyle/>
          <a:p>
            <a:r>
              <a:rPr lang="en-US" sz="1600" b="1">
                <a:solidFill>
                  <a:schemeClr val="bg1"/>
                </a:solidFill>
                <a:latin typeface="Montserrat Light" panose="00000400000000000000" pitchFamily="50" charset="0"/>
              </a:rPr>
              <a:t>wrt.org.uk</a:t>
            </a:r>
            <a:endParaRPr lang="en-GB" sz="1600" b="1">
              <a:solidFill>
                <a:schemeClr val="bg1"/>
              </a:solidFill>
              <a:latin typeface="Montserrat Light" panose="00000400000000000000" pitchFamily="50" charset="0"/>
            </a:endParaRPr>
          </a:p>
        </p:txBody>
      </p:sp>
    </p:spTree>
    <p:extLst>
      <p:ext uri="{BB962C8B-B14F-4D97-AF65-F5344CB8AC3E}">
        <p14:creationId xmlns:p14="http://schemas.microsoft.com/office/powerpoint/2010/main" val="223210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A04EBE-4EF0-B328-6CE3-8F50C01FE5CB}"/>
              </a:ext>
            </a:extLst>
          </p:cNvPr>
          <p:cNvSpPr/>
          <p:nvPr/>
        </p:nvSpPr>
        <p:spPr>
          <a:xfrm>
            <a:off x="0" y="140902"/>
            <a:ext cx="12192000" cy="1135276"/>
          </a:xfrm>
          <a:prstGeom prst="rect">
            <a:avLst/>
          </a:prstGeom>
          <a:solidFill>
            <a:srgbClr val="51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47A8A9"/>
              </a:highlight>
            </a:endParaRPr>
          </a:p>
        </p:txBody>
      </p:sp>
      <p:sp>
        <p:nvSpPr>
          <p:cNvPr id="14" name="TextBox 13">
            <a:extLst>
              <a:ext uri="{FF2B5EF4-FFF2-40B4-BE49-F238E27FC236}">
                <a16:creationId xmlns:a16="http://schemas.microsoft.com/office/drawing/2014/main" id="{D11DADD4-624B-B97B-5A28-8157512CF06F}"/>
              </a:ext>
            </a:extLst>
          </p:cNvPr>
          <p:cNvSpPr txBox="1"/>
          <p:nvPr/>
        </p:nvSpPr>
        <p:spPr>
          <a:xfrm>
            <a:off x="378143" y="425674"/>
            <a:ext cx="7963086" cy="584775"/>
          </a:xfrm>
          <a:prstGeom prst="rect">
            <a:avLst/>
          </a:prstGeom>
          <a:noFill/>
        </p:spPr>
        <p:txBody>
          <a:bodyPr wrap="square" rtlCol="0">
            <a:spAutoFit/>
          </a:bodyPr>
          <a:lstStyle/>
          <a:p>
            <a:r>
              <a:rPr lang="en-GB" sz="3200" dirty="0">
                <a:solidFill>
                  <a:schemeClr val="bg1"/>
                </a:solidFill>
                <a:latin typeface="Montserrat" panose="00000500000000000000" pitchFamily="50" charset="0"/>
                <a:cs typeface="Segoe UI Light" panose="020B0502040204020203" pitchFamily="34" charset="0"/>
              </a:rPr>
              <a:t>THE WESTCOUNTRY RIVERS TRUST</a:t>
            </a:r>
          </a:p>
        </p:txBody>
      </p:sp>
      <p:sp>
        <p:nvSpPr>
          <p:cNvPr id="16" name="TextBox 15">
            <a:extLst>
              <a:ext uri="{FF2B5EF4-FFF2-40B4-BE49-F238E27FC236}">
                <a16:creationId xmlns:a16="http://schemas.microsoft.com/office/drawing/2014/main" id="{6CC25AB7-D7B8-D5DC-B86B-0016EB199724}"/>
              </a:ext>
            </a:extLst>
          </p:cNvPr>
          <p:cNvSpPr txBox="1"/>
          <p:nvPr/>
        </p:nvSpPr>
        <p:spPr>
          <a:xfrm>
            <a:off x="507634" y="1700873"/>
            <a:ext cx="3852052" cy="1569660"/>
          </a:xfrm>
          <a:prstGeom prst="rect">
            <a:avLst/>
          </a:prstGeom>
          <a:noFill/>
        </p:spPr>
        <p:txBody>
          <a:bodyPr wrap="square" rtlCol="0">
            <a:spAutoFit/>
          </a:bodyPr>
          <a:lstStyle/>
          <a:p>
            <a:pPr algn="ctr"/>
            <a:r>
              <a:rPr lang="en-GB" sz="2400" b="1" dirty="0">
                <a:solidFill>
                  <a:schemeClr val="accent2"/>
                </a:solidFill>
                <a:latin typeface="Montserrat" panose="00000500000000000000" pitchFamily="2" charset="0"/>
              </a:rPr>
              <a:t>A new approach – working with organisations to bring about change</a:t>
            </a:r>
          </a:p>
        </p:txBody>
      </p:sp>
      <p:sp>
        <p:nvSpPr>
          <p:cNvPr id="17" name="TextBox 16">
            <a:extLst>
              <a:ext uri="{FF2B5EF4-FFF2-40B4-BE49-F238E27FC236}">
                <a16:creationId xmlns:a16="http://schemas.microsoft.com/office/drawing/2014/main" id="{6116CD74-8C40-0374-0388-F4C38E9CD965}"/>
              </a:ext>
            </a:extLst>
          </p:cNvPr>
          <p:cNvSpPr txBox="1"/>
          <p:nvPr/>
        </p:nvSpPr>
        <p:spPr>
          <a:xfrm>
            <a:off x="604556" y="3953553"/>
            <a:ext cx="3811884" cy="2246769"/>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rgbClr val="446292"/>
                </a:solidFill>
                <a:latin typeface="Montserrat" panose="00000500000000000000" pitchFamily="2" charset="0"/>
              </a:rPr>
              <a:t>Land </a:t>
            </a:r>
          </a:p>
          <a:p>
            <a:pPr marL="457200" indent="-457200">
              <a:buFont typeface="Arial" panose="020B0604020202020204" pitchFamily="34" charset="0"/>
              <a:buChar char="•"/>
            </a:pPr>
            <a:r>
              <a:rPr lang="en-GB" sz="2800" dirty="0">
                <a:solidFill>
                  <a:srgbClr val="446292"/>
                </a:solidFill>
                <a:latin typeface="Montserrat" panose="00000500000000000000" pitchFamily="2" charset="0"/>
              </a:rPr>
              <a:t>Rivers &amp; Fisheries</a:t>
            </a:r>
          </a:p>
          <a:p>
            <a:pPr marL="457200" indent="-457200">
              <a:buFont typeface="Arial" panose="020B0604020202020204" pitchFamily="34" charset="0"/>
              <a:buChar char="•"/>
            </a:pPr>
            <a:r>
              <a:rPr lang="en-GB" sz="2800" dirty="0">
                <a:solidFill>
                  <a:srgbClr val="446292"/>
                </a:solidFill>
                <a:latin typeface="Montserrat" panose="00000500000000000000" pitchFamily="2" charset="0"/>
              </a:rPr>
              <a:t>Evidence &amp; Engagement</a:t>
            </a:r>
          </a:p>
          <a:p>
            <a:pPr marL="457200" indent="-457200">
              <a:buFont typeface="Arial" panose="020B0604020202020204" pitchFamily="34" charset="0"/>
              <a:buChar char="•"/>
            </a:pPr>
            <a:r>
              <a:rPr lang="en-GB" sz="2800" dirty="0">
                <a:solidFill>
                  <a:srgbClr val="446292"/>
                </a:solidFill>
                <a:latin typeface="Montserrat" panose="00000500000000000000" pitchFamily="2" charset="0"/>
              </a:rPr>
              <a:t>Communications</a:t>
            </a:r>
          </a:p>
        </p:txBody>
      </p:sp>
      <p:pic>
        <p:nvPicPr>
          <p:cNvPr id="22" name="Picture 21">
            <a:extLst>
              <a:ext uri="{FF2B5EF4-FFF2-40B4-BE49-F238E27FC236}">
                <a16:creationId xmlns:a16="http://schemas.microsoft.com/office/drawing/2014/main" id="{B2431712-EB43-666A-61AE-1547B51830B2}"/>
              </a:ext>
            </a:extLst>
          </p:cNvPr>
          <p:cNvPicPr>
            <a:picLocks noChangeAspect="1"/>
          </p:cNvPicPr>
          <p:nvPr/>
        </p:nvPicPr>
        <p:blipFill rotWithShape="1">
          <a:blip r:embed="rId3"/>
          <a:srcRect l="8471" t="3799" r="6150" b="1258"/>
          <a:stretch/>
        </p:blipFill>
        <p:spPr>
          <a:xfrm>
            <a:off x="7016070" y="1436597"/>
            <a:ext cx="4942248" cy="4603305"/>
          </a:xfrm>
          <a:prstGeom prst="rect">
            <a:avLst/>
          </a:prstGeom>
        </p:spPr>
      </p:pic>
      <p:pic>
        <p:nvPicPr>
          <p:cNvPr id="25" name="Picture 24" descr="A picture containing graphics, font, text, circle&#10;&#10;Description automatically generated">
            <a:extLst>
              <a:ext uri="{FF2B5EF4-FFF2-40B4-BE49-F238E27FC236}">
                <a16:creationId xmlns:a16="http://schemas.microsoft.com/office/drawing/2014/main" id="{5343F6B2-430E-82F1-2D21-810F8990FFDB}"/>
              </a:ext>
            </a:extLst>
          </p:cNvPr>
          <p:cNvPicPr>
            <a:picLocks noChangeAspect="1"/>
          </p:cNvPicPr>
          <p:nvPr/>
        </p:nvPicPr>
        <p:blipFill>
          <a:blip r:embed="rId4"/>
          <a:stretch>
            <a:fillRect/>
          </a:stretch>
        </p:blipFill>
        <p:spPr>
          <a:xfrm>
            <a:off x="4650928" y="2640344"/>
            <a:ext cx="2130654" cy="2195812"/>
          </a:xfrm>
          <a:prstGeom prst="rect">
            <a:avLst/>
          </a:prstGeom>
        </p:spPr>
      </p:pic>
      <p:sp>
        <p:nvSpPr>
          <p:cNvPr id="26" name="TextBox 25">
            <a:extLst>
              <a:ext uri="{FF2B5EF4-FFF2-40B4-BE49-F238E27FC236}">
                <a16:creationId xmlns:a16="http://schemas.microsoft.com/office/drawing/2014/main" id="{E6A2CD58-14B4-7051-A39A-D6893411C5E1}"/>
              </a:ext>
            </a:extLst>
          </p:cNvPr>
          <p:cNvSpPr txBox="1"/>
          <p:nvPr/>
        </p:nvSpPr>
        <p:spPr>
          <a:xfrm>
            <a:off x="6781582" y="6170716"/>
            <a:ext cx="5409612" cy="461665"/>
          </a:xfrm>
          <a:prstGeom prst="rect">
            <a:avLst/>
          </a:prstGeom>
          <a:noFill/>
        </p:spPr>
        <p:txBody>
          <a:bodyPr wrap="square" rtlCol="0">
            <a:spAutoFit/>
          </a:bodyPr>
          <a:lstStyle/>
          <a:p>
            <a:pPr algn="ctr"/>
            <a:r>
              <a:rPr lang="en-GB" sz="2400" b="1" dirty="0">
                <a:solidFill>
                  <a:schemeClr val="accent2"/>
                </a:solidFill>
                <a:latin typeface="Montserrat" panose="00000500000000000000" pitchFamily="2" charset="0"/>
              </a:rPr>
              <a:t>The Rivers Trust Movement</a:t>
            </a:r>
          </a:p>
        </p:txBody>
      </p:sp>
      <p:pic>
        <p:nvPicPr>
          <p:cNvPr id="9" name="Picture 8">
            <a:extLst>
              <a:ext uri="{FF2B5EF4-FFF2-40B4-BE49-F238E27FC236}">
                <a16:creationId xmlns:a16="http://schemas.microsoft.com/office/drawing/2014/main" id="{02F74BFE-D144-3A0B-229D-FF223CABAF30}"/>
              </a:ext>
            </a:extLst>
          </p:cNvPr>
          <p:cNvPicPr>
            <a:picLocks noChangeAspect="1"/>
          </p:cNvPicPr>
          <p:nvPr/>
        </p:nvPicPr>
        <p:blipFill>
          <a:blip r:embed="rId5"/>
          <a:stretch>
            <a:fillRect/>
          </a:stretch>
        </p:blipFill>
        <p:spPr>
          <a:xfrm>
            <a:off x="10996645" y="212878"/>
            <a:ext cx="873223" cy="901033"/>
          </a:xfrm>
          <a:prstGeom prst="rect">
            <a:avLst/>
          </a:prstGeom>
        </p:spPr>
      </p:pic>
      <p:sp>
        <p:nvSpPr>
          <p:cNvPr id="10" name="TextBox 9">
            <a:extLst>
              <a:ext uri="{FF2B5EF4-FFF2-40B4-BE49-F238E27FC236}">
                <a16:creationId xmlns:a16="http://schemas.microsoft.com/office/drawing/2014/main" id="{5D1107F3-EF62-F290-2AD2-A8F90CF10369}"/>
              </a:ext>
            </a:extLst>
          </p:cNvPr>
          <p:cNvSpPr txBox="1"/>
          <p:nvPr/>
        </p:nvSpPr>
        <p:spPr>
          <a:xfrm>
            <a:off x="9727392" y="488693"/>
            <a:ext cx="2383277" cy="338554"/>
          </a:xfrm>
          <a:prstGeom prst="rect">
            <a:avLst/>
          </a:prstGeom>
          <a:noFill/>
        </p:spPr>
        <p:txBody>
          <a:bodyPr wrap="square" rtlCol="0">
            <a:spAutoFit/>
          </a:bodyPr>
          <a:lstStyle/>
          <a:p>
            <a:r>
              <a:rPr lang="en-US" sz="1600" b="1">
                <a:solidFill>
                  <a:schemeClr val="bg1"/>
                </a:solidFill>
                <a:latin typeface="Montserrat Light" panose="00000400000000000000" pitchFamily="50" charset="0"/>
              </a:rPr>
              <a:t>wrt.org.uk</a:t>
            </a:r>
            <a:endParaRPr lang="en-GB" sz="1600" b="1">
              <a:solidFill>
                <a:schemeClr val="bg1"/>
              </a:solidFill>
              <a:latin typeface="Montserrat Light" panose="00000400000000000000" pitchFamily="50" charset="0"/>
            </a:endParaRPr>
          </a:p>
        </p:txBody>
      </p:sp>
    </p:spTree>
    <p:extLst>
      <p:ext uri="{BB962C8B-B14F-4D97-AF65-F5344CB8AC3E}">
        <p14:creationId xmlns:p14="http://schemas.microsoft.com/office/powerpoint/2010/main" val="2893617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BF5D959-9813-42E6-8533-91D6C7C6A56F}"/>
              </a:ext>
            </a:extLst>
          </p:cNvPr>
          <p:cNvSpPr txBox="1"/>
          <p:nvPr/>
        </p:nvSpPr>
        <p:spPr>
          <a:xfrm>
            <a:off x="378143" y="409632"/>
            <a:ext cx="7373298" cy="584775"/>
          </a:xfrm>
          <a:prstGeom prst="rect">
            <a:avLst/>
          </a:prstGeom>
          <a:noFill/>
        </p:spPr>
        <p:txBody>
          <a:bodyPr wrap="square" rtlCol="0">
            <a:spAutoFit/>
          </a:bodyPr>
          <a:lstStyle/>
          <a:p>
            <a:r>
              <a:rPr lang="en-GB" sz="3200" dirty="0">
                <a:solidFill>
                  <a:schemeClr val="bg1"/>
                </a:solidFill>
                <a:latin typeface="Montserrat" panose="00000500000000000000" pitchFamily="50" charset="0"/>
                <a:cs typeface="Segoe UI Light" panose="020B0502040204020203" pitchFamily="34" charset="0"/>
              </a:rPr>
              <a:t>IMPORTANCE OF RIVERS</a:t>
            </a:r>
          </a:p>
        </p:txBody>
      </p:sp>
      <p:pic>
        <p:nvPicPr>
          <p:cNvPr id="53" name="Picture 52" descr="A picture containing map&#10;&#10;Description automatically generated">
            <a:extLst>
              <a:ext uri="{FF2B5EF4-FFF2-40B4-BE49-F238E27FC236}">
                <a16:creationId xmlns:a16="http://schemas.microsoft.com/office/drawing/2014/main" id="{15A5D491-4413-48BC-81F5-F2BBE256E51F}"/>
              </a:ext>
            </a:extLst>
          </p:cNvPr>
          <p:cNvPicPr>
            <a:picLocks noChangeAspect="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60000"/>
                    </a14:imgEffect>
                    <a14:imgEffect>
                      <a14:brightnessContrast contrast="54000"/>
                    </a14:imgEffect>
                  </a14:imgLayer>
                </a14:imgProps>
              </a:ext>
              <a:ext uri="{28A0092B-C50C-407E-A947-70E740481C1C}">
                <a14:useLocalDpi xmlns:a14="http://schemas.microsoft.com/office/drawing/2010/main" val="0"/>
              </a:ext>
            </a:extLst>
          </a:blip>
          <a:srcRect l="5073" t="11289" r="17547" b="6624"/>
          <a:stretch/>
        </p:blipFill>
        <p:spPr>
          <a:xfrm>
            <a:off x="4584901" y="1275600"/>
            <a:ext cx="7606864" cy="5705147"/>
          </a:xfrm>
          <a:prstGeom prst="rect">
            <a:avLst/>
          </a:prstGeom>
        </p:spPr>
      </p:pic>
      <p:grpSp>
        <p:nvGrpSpPr>
          <p:cNvPr id="3" name="Group 2">
            <a:extLst>
              <a:ext uri="{FF2B5EF4-FFF2-40B4-BE49-F238E27FC236}">
                <a16:creationId xmlns:a16="http://schemas.microsoft.com/office/drawing/2014/main" id="{CB9F1559-3056-264D-0E94-43257983CE67}"/>
              </a:ext>
            </a:extLst>
          </p:cNvPr>
          <p:cNvGrpSpPr/>
          <p:nvPr/>
        </p:nvGrpSpPr>
        <p:grpSpPr>
          <a:xfrm>
            <a:off x="811249" y="2250235"/>
            <a:ext cx="3773417" cy="3423417"/>
            <a:chOff x="1107896" y="1980821"/>
            <a:chExt cx="3773417" cy="3423417"/>
          </a:xfrm>
        </p:grpSpPr>
        <p:grpSp>
          <p:nvGrpSpPr>
            <p:cNvPr id="56" name="Group 55">
              <a:extLst>
                <a:ext uri="{FF2B5EF4-FFF2-40B4-BE49-F238E27FC236}">
                  <a16:creationId xmlns:a16="http://schemas.microsoft.com/office/drawing/2014/main" id="{A0B70DEA-6751-40B0-A99D-AB1E6BB0AFDC}"/>
                </a:ext>
              </a:extLst>
            </p:cNvPr>
            <p:cNvGrpSpPr/>
            <p:nvPr/>
          </p:nvGrpSpPr>
          <p:grpSpPr>
            <a:xfrm>
              <a:off x="1107896" y="1980821"/>
              <a:ext cx="3773417" cy="3423417"/>
              <a:chOff x="-66701" y="1407006"/>
              <a:chExt cx="2646664" cy="3011902"/>
            </a:xfrm>
          </p:grpSpPr>
          <p:grpSp>
            <p:nvGrpSpPr>
              <p:cNvPr id="54" name="Group 53">
                <a:extLst>
                  <a:ext uri="{FF2B5EF4-FFF2-40B4-BE49-F238E27FC236}">
                    <a16:creationId xmlns:a16="http://schemas.microsoft.com/office/drawing/2014/main" id="{6BEB0D59-6FC8-4F6E-829D-F6B08F79C8B7}"/>
                  </a:ext>
                </a:extLst>
              </p:cNvPr>
              <p:cNvGrpSpPr/>
              <p:nvPr/>
            </p:nvGrpSpPr>
            <p:grpSpPr>
              <a:xfrm>
                <a:off x="-66701" y="1407006"/>
                <a:ext cx="2646664" cy="744817"/>
                <a:chOff x="-66701" y="1407006"/>
                <a:chExt cx="2646664" cy="744817"/>
              </a:xfrm>
            </p:grpSpPr>
            <p:sp>
              <p:nvSpPr>
                <p:cNvPr id="41" name="Rectangle 40">
                  <a:extLst>
                    <a:ext uri="{FF2B5EF4-FFF2-40B4-BE49-F238E27FC236}">
                      <a16:creationId xmlns:a16="http://schemas.microsoft.com/office/drawing/2014/main" id="{A0F6907C-D4F3-44AD-BEC9-8067A6902E6E}"/>
                    </a:ext>
                  </a:extLst>
                </p:cNvPr>
                <p:cNvSpPr/>
                <p:nvPr/>
              </p:nvSpPr>
              <p:spPr>
                <a:xfrm>
                  <a:off x="385868" y="1520707"/>
                  <a:ext cx="2194095" cy="535707"/>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86A7A"/>
                      </a:solidFill>
                      <a:latin typeface="Montserrat" panose="00000500000000000000" pitchFamily="2" charset="0"/>
                      <a:ea typeface="Open Sans" panose="020B0606030504020204" pitchFamily="34" charset="0"/>
                      <a:cs typeface="Open Sans" panose="020B0606030504020204" pitchFamily="34" charset="0"/>
                    </a:rPr>
                    <a:t>Recreation and Wellbeing</a:t>
                  </a:r>
                </a:p>
              </p:txBody>
            </p:sp>
            <p:grpSp>
              <p:nvGrpSpPr>
                <p:cNvPr id="23" name="Group 22">
                  <a:extLst>
                    <a:ext uri="{FF2B5EF4-FFF2-40B4-BE49-F238E27FC236}">
                      <a16:creationId xmlns:a16="http://schemas.microsoft.com/office/drawing/2014/main" id="{9BDAEBF3-CCE5-4FFF-A6C3-2FFE8EC7043C}"/>
                    </a:ext>
                  </a:extLst>
                </p:cNvPr>
                <p:cNvGrpSpPr/>
                <p:nvPr/>
              </p:nvGrpSpPr>
              <p:grpSpPr>
                <a:xfrm>
                  <a:off x="-66701" y="1407006"/>
                  <a:ext cx="700263" cy="744817"/>
                  <a:chOff x="3620530" y="1982201"/>
                  <a:chExt cx="1161802" cy="1265765"/>
                </a:xfrm>
              </p:grpSpPr>
              <p:sp>
                <p:nvSpPr>
                  <p:cNvPr id="22" name="Oval 21">
                    <a:extLst>
                      <a:ext uri="{FF2B5EF4-FFF2-40B4-BE49-F238E27FC236}">
                        <a16:creationId xmlns:a16="http://schemas.microsoft.com/office/drawing/2014/main" id="{85BBFA2C-98FC-493B-B5EB-4244C0B5215D}"/>
                      </a:ext>
                    </a:extLst>
                  </p:cNvPr>
                  <p:cNvSpPr/>
                  <p:nvPr/>
                </p:nvSpPr>
                <p:spPr>
                  <a:xfrm>
                    <a:off x="3620530" y="1982201"/>
                    <a:ext cx="1161802" cy="1265765"/>
                  </a:xfrm>
                  <a:prstGeom prst="ellipse">
                    <a:avLst/>
                  </a:prstGeom>
                  <a:solidFill>
                    <a:srgbClr val="44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Canoe with solid fill">
                    <a:extLst>
                      <a:ext uri="{FF2B5EF4-FFF2-40B4-BE49-F238E27FC236}">
                        <a16:creationId xmlns:a16="http://schemas.microsoft.com/office/drawing/2014/main" id="{A4E440E4-1047-4A7A-8161-C18B4F07BE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56457" y="2111829"/>
                    <a:ext cx="914401" cy="914399"/>
                  </a:xfrm>
                  <a:prstGeom prst="rect">
                    <a:avLst/>
                  </a:prstGeom>
                </p:spPr>
              </p:pic>
            </p:grpSp>
          </p:grpSp>
          <p:grpSp>
            <p:nvGrpSpPr>
              <p:cNvPr id="55" name="Group 54">
                <a:extLst>
                  <a:ext uri="{FF2B5EF4-FFF2-40B4-BE49-F238E27FC236}">
                    <a16:creationId xmlns:a16="http://schemas.microsoft.com/office/drawing/2014/main" id="{A0F6C25F-DCC7-4543-81B4-6B8AC9143AFD}"/>
                  </a:ext>
                </a:extLst>
              </p:cNvPr>
              <p:cNvGrpSpPr/>
              <p:nvPr/>
            </p:nvGrpSpPr>
            <p:grpSpPr>
              <a:xfrm>
                <a:off x="-66701" y="2164489"/>
                <a:ext cx="2646664" cy="2254419"/>
                <a:chOff x="-66701" y="2164489"/>
                <a:chExt cx="2646664" cy="2254419"/>
              </a:xfrm>
            </p:grpSpPr>
            <p:sp>
              <p:nvSpPr>
                <p:cNvPr id="48" name="Rectangle 47">
                  <a:extLst>
                    <a:ext uri="{FF2B5EF4-FFF2-40B4-BE49-F238E27FC236}">
                      <a16:creationId xmlns:a16="http://schemas.microsoft.com/office/drawing/2014/main" id="{6555C427-74A1-4E3C-B135-7CAB571E790D}"/>
                    </a:ext>
                  </a:extLst>
                </p:cNvPr>
                <p:cNvSpPr/>
                <p:nvPr/>
              </p:nvSpPr>
              <p:spPr>
                <a:xfrm>
                  <a:off x="385867" y="3790954"/>
                  <a:ext cx="2194096" cy="527488"/>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46292"/>
                      </a:solidFill>
                      <a:latin typeface="Montserrat" panose="00000500000000000000" pitchFamily="2" charset="0"/>
                      <a:ea typeface="Open Sans" panose="020B0606030504020204" pitchFamily="34" charset="0"/>
                      <a:cs typeface="Open Sans" panose="020B0606030504020204" pitchFamily="34" charset="0"/>
                    </a:rPr>
                    <a:t>Resilience</a:t>
                  </a:r>
                </a:p>
              </p:txBody>
            </p:sp>
            <p:sp>
              <p:nvSpPr>
                <p:cNvPr id="24" name="Oval 23">
                  <a:extLst>
                    <a:ext uri="{FF2B5EF4-FFF2-40B4-BE49-F238E27FC236}">
                      <a16:creationId xmlns:a16="http://schemas.microsoft.com/office/drawing/2014/main" id="{A3AFB160-6C93-41BD-8025-6812CCFB401C}"/>
                    </a:ext>
                  </a:extLst>
                </p:cNvPr>
                <p:cNvSpPr/>
                <p:nvPr/>
              </p:nvSpPr>
              <p:spPr>
                <a:xfrm>
                  <a:off x="-66701" y="3702643"/>
                  <a:ext cx="700263" cy="7162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D14D5A9A-9CD1-47EE-861A-0B06745C89FC}"/>
                    </a:ext>
                  </a:extLst>
                </p:cNvPr>
                <p:cNvSpPr/>
                <p:nvPr/>
              </p:nvSpPr>
              <p:spPr>
                <a:xfrm>
                  <a:off x="385869" y="2271237"/>
                  <a:ext cx="2194094" cy="533695"/>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46292"/>
                      </a:solidFill>
                      <a:latin typeface="Montserrat" panose="00000500000000000000" pitchFamily="2" charset="0"/>
                      <a:ea typeface="Open Sans" panose="020B0606030504020204" pitchFamily="34" charset="0"/>
                      <a:cs typeface="Open Sans" panose="020B0606030504020204" pitchFamily="34" charset="0"/>
                    </a:rPr>
                    <a:t>Habitats</a:t>
                  </a:r>
                </a:p>
              </p:txBody>
            </p:sp>
            <p:sp>
              <p:nvSpPr>
                <p:cNvPr id="46" name="Rectangle 45">
                  <a:extLst>
                    <a:ext uri="{FF2B5EF4-FFF2-40B4-BE49-F238E27FC236}">
                      <a16:creationId xmlns:a16="http://schemas.microsoft.com/office/drawing/2014/main" id="{FC46F9D6-DDEC-4601-A562-BD6886F009A2}"/>
                    </a:ext>
                  </a:extLst>
                </p:cNvPr>
                <p:cNvSpPr/>
                <p:nvPr/>
              </p:nvSpPr>
              <p:spPr>
                <a:xfrm>
                  <a:off x="385867" y="3053179"/>
                  <a:ext cx="2194096" cy="527488"/>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86A7A"/>
                      </a:solidFill>
                      <a:latin typeface="Montserrat" panose="00000500000000000000" pitchFamily="2" charset="0"/>
                      <a:ea typeface="Open Sans" panose="020B0606030504020204" pitchFamily="34" charset="0"/>
                      <a:cs typeface="Open Sans" panose="020B0606030504020204" pitchFamily="34" charset="0"/>
                    </a:rPr>
                    <a:t>Drinking Water</a:t>
                  </a:r>
                </a:p>
              </p:txBody>
            </p:sp>
            <p:grpSp>
              <p:nvGrpSpPr>
                <p:cNvPr id="39" name="Group 38">
                  <a:extLst>
                    <a:ext uri="{FF2B5EF4-FFF2-40B4-BE49-F238E27FC236}">
                      <a16:creationId xmlns:a16="http://schemas.microsoft.com/office/drawing/2014/main" id="{C6683682-3FE8-421E-B8E5-D3E4E4A5D958}"/>
                    </a:ext>
                  </a:extLst>
                </p:cNvPr>
                <p:cNvGrpSpPr/>
                <p:nvPr/>
              </p:nvGrpSpPr>
              <p:grpSpPr>
                <a:xfrm>
                  <a:off x="-66701" y="2164489"/>
                  <a:ext cx="700264" cy="727684"/>
                  <a:chOff x="-188941" y="2393464"/>
                  <a:chExt cx="1161802" cy="1246642"/>
                </a:xfrm>
              </p:grpSpPr>
              <p:sp>
                <p:nvSpPr>
                  <p:cNvPr id="33" name="Oval 32">
                    <a:extLst>
                      <a:ext uri="{FF2B5EF4-FFF2-40B4-BE49-F238E27FC236}">
                        <a16:creationId xmlns:a16="http://schemas.microsoft.com/office/drawing/2014/main" id="{A4DCB322-92A4-47A4-BE49-D43C361AE797}"/>
                      </a:ext>
                    </a:extLst>
                  </p:cNvPr>
                  <p:cNvSpPr/>
                  <p:nvPr/>
                </p:nvSpPr>
                <p:spPr>
                  <a:xfrm>
                    <a:off x="-188941" y="2393464"/>
                    <a:ext cx="1161802" cy="12466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Rainforest with solid fill">
                    <a:extLst>
                      <a:ext uri="{FF2B5EF4-FFF2-40B4-BE49-F238E27FC236}">
                        <a16:creationId xmlns:a16="http://schemas.microsoft.com/office/drawing/2014/main" id="{505824F2-C496-400A-97C1-5DA6B101BD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22" y="2576249"/>
                    <a:ext cx="914400" cy="914400"/>
                  </a:xfrm>
                  <a:prstGeom prst="rect">
                    <a:avLst/>
                  </a:prstGeom>
                </p:spPr>
              </p:pic>
            </p:grpSp>
            <p:grpSp>
              <p:nvGrpSpPr>
                <p:cNvPr id="38" name="Group 37">
                  <a:extLst>
                    <a:ext uri="{FF2B5EF4-FFF2-40B4-BE49-F238E27FC236}">
                      <a16:creationId xmlns:a16="http://schemas.microsoft.com/office/drawing/2014/main" id="{4A821542-AED9-4706-A71B-97405EFEC8F5}"/>
                    </a:ext>
                  </a:extLst>
                </p:cNvPr>
                <p:cNvGrpSpPr/>
                <p:nvPr/>
              </p:nvGrpSpPr>
              <p:grpSpPr>
                <a:xfrm>
                  <a:off x="-66701" y="2958791"/>
                  <a:ext cx="700264" cy="716265"/>
                  <a:chOff x="131802" y="4614546"/>
                  <a:chExt cx="1161802" cy="1227079"/>
                </a:xfrm>
              </p:grpSpPr>
              <p:sp>
                <p:nvSpPr>
                  <p:cNvPr id="34" name="Oval 33">
                    <a:extLst>
                      <a:ext uri="{FF2B5EF4-FFF2-40B4-BE49-F238E27FC236}">
                        <a16:creationId xmlns:a16="http://schemas.microsoft.com/office/drawing/2014/main" id="{A4443B00-A788-4110-93EC-2919E9E846B2}"/>
                      </a:ext>
                    </a:extLst>
                  </p:cNvPr>
                  <p:cNvSpPr/>
                  <p:nvPr/>
                </p:nvSpPr>
                <p:spPr>
                  <a:xfrm>
                    <a:off x="131802" y="4614546"/>
                    <a:ext cx="1161802" cy="1227079"/>
                  </a:xfrm>
                  <a:prstGeom prst="ellipse">
                    <a:avLst/>
                  </a:prstGeom>
                  <a:solidFill>
                    <a:srgbClr val="446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Leaky Tap with solid fill">
                    <a:extLst>
                      <a:ext uri="{FF2B5EF4-FFF2-40B4-BE49-F238E27FC236}">
                        <a16:creationId xmlns:a16="http://schemas.microsoft.com/office/drawing/2014/main" id="{D43461CA-AF54-4BA8-AB01-F53F4519DF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3977" y="4812783"/>
                    <a:ext cx="914400" cy="914399"/>
                  </a:xfrm>
                  <a:prstGeom prst="rect">
                    <a:avLst/>
                  </a:prstGeom>
                </p:spPr>
              </p:pic>
            </p:grpSp>
          </p:grpSp>
        </p:grpSp>
        <p:pic>
          <p:nvPicPr>
            <p:cNvPr id="4" name="Graphic 3" descr="Rainy scene with solid fill">
              <a:extLst>
                <a:ext uri="{FF2B5EF4-FFF2-40B4-BE49-F238E27FC236}">
                  <a16:creationId xmlns:a16="http://schemas.microsoft.com/office/drawing/2014/main" id="{E16D7A65-3C53-E11A-AB0C-23FADB4C8A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65804" y="4622469"/>
              <a:ext cx="682566" cy="682566"/>
            </a:xfrm>
            <a:prstGeom prst="rect">
              <a:avLst/>
            </a:prstGeom>
          </p:spPr>
        </p:pic>
      </p:grpSp>
      <p:sp>
        <p:nvSpPr>
          <p:cNvPr id="5" name="Rectangle 4">
            <a:extLst>
              <a:ext uri="{FF2B5EF4-FFF2-40B4-BE49-F238E27FC236}">
                <a16:creationId xmlns:a16="http://schemas.microsoft.com/office/drawing/2014/main" id="{E07F756F-C66B-B1B1-F2B6-097D6E988151}"/>
              </a:ext>
            </a:extLst>
          </p:cNvPr>
          <p:cNvSpPr/>
          <p:nvPr/>
        </p:nvSpPr>
        <p:spPr>
          <a:xfrm>
            <a:off x="0" y="140902"/>
            <a:ext cx="12192000" cy="1135276"/>
          </a:xfrm>
          <a:prstGeom prst="rect">
            <a:avLst/>
          </a:prstGeom>
          <a:solidFill>
            <a:srgbClr val="51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47A8A9"/>
              </a:highlight>
            </a:endParaRPr>
          </a:p>
        </p:txBody>
      </p:sp>
      <p:sp>
        <p:nvSpPr>
          <p:cNvPr id="6" name="Text Box 8">
            <a:extLst>
              <a:ext uri="{FF2B5EF4-FFF2-40B4-BE49-F238E27FC236}">
                <a16:creationId xmlns:a16="http://schemas.microsoft.com/office/drawing/2014/main" id="{090B2E95-7170-B716-D467-BE26D90948CA}"/>
              </a:ext>
            </a:extLst>
          </p:cNvPr>
          <p:cNvSpPr txBox="1">
            <a:spLocks noChangeArrowheads="1"/>
          </p:cNvSpPr>
          <p:nvPr/>
        </p:nvSpPr>
        <p:spPr bwMode="auto">
          <a:xfrm>
            <a:off x="535394" y="381642"/>
            <a:ext cx="10505326" cy="63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nSpc>
                <a:spcPct val="120000"/>
              </a:lnSpc>
            </a:pPr>
            <a:r>
              <a:rPr lang="en-GB" sz="3200" dirty="0">
                <a:solidFill>
                  <a:schemeClr val="bg1"/>
                </a:solidFill>
                <a:latin typeface="Montserrat"/>
                <a:cs typeface="Arial"/>
              </a:rPr>
              <a:t>IMPORTANCE OF RIVERS</a:t>
            </a:r>
            <a:endParaRPr lang="en-GB" sz="3200" dirty="0">
              <a:solidFill>
                <a:schemeClr val="bg1"/>
              </a:solidFill>
              <a:latin typeface="Montserrat" pitchFamily="2" charset="77"/>
            </a:endParaRPr>
          </a:p>
        </p:txBody>
      </p:sp>
      <p:pic>
        <p:nvPicPr>
          <p:cNvPr id="7" name="Picture 6">
            <a:extLst>
              <a:ext uri="{FF2B5EF4-FFF2-40B4-BE49-F238E27FC236}">
                <a16:creationId xmlns:a16="http://schemas.microsoft.com/office/drawing/2014/main" id="{6806ABF7-06B8-07FA-F8A8-853BA7F89192}"/>
              </a:ext>
            </a:extLst>
          </p:cNvPr>
          <p:cNvPicPr>
            <a:picLocks noChangeAspect="1"/>
          </p:cNvPicPr>
          <p:nvPr/>
        </p:nvPicPr>
        <p:blipFill>
          <a:blip r:embed="rId13"/>
          <a:stretch>
            <a:fillRect/>
          </a:stretch>
        </p:blipFill>
        <p:spPr>
          <a:xfrm>
            <a:off x="10996645" y="212878"/>
            <a:ext cx="873223" cy="901033"/>
          </a:xfrm>
          <a:prstGeom prst="rect">
            <a:avLst/>
          </a:prstGeom>
        </p:spPr>
      </p:pic>
      <p:sp>
        <p:nvSpPr>
          <p:cNvPr id="8" name="TextBox 7">
            <a:extLst>
              <a:ext uri="{FF2B5EF4-FFF2-40B4-BE49-F238E27FC236}">
                <a16:creationId xmlns:a16="http://schemas.microsoft.com/office/drawing/2014/main" id="{71B40FCB-3D7B-89C1-C145-3250C370C19F}"/>
              </a:ext>
            </a:extLst>
          </p:cNvPr>
          <p:cNvSpPr txBox="1"/>
          <p:nvPr/>
        </p:nvSpPr>
        <p:spPr>
          <a:xfrm>
            <a:off x="9727392" y="488693"/>
            <a:ext cx="2383277" cy="338554"/>
          </a:xfrm>
          <a:prstGeom prst="rect">
            <a:avLst/>
          </a:prstGeom>
          <a:noFill/>
        </p:spPr>
        <p:txBody>
          <a:bodyPr wrap="square" rtlCol="0">
            <a:spAutoFit/>
          </a:bodyPr>
          <a:lstStyle/>
          <a:p>
            <a:r>
              <a:rPr lang="en-US" sz="1600" b="1">
                <a:solidFill>
                  <a:schemeClr val="bg1"/>
                </a:solidFill>
                <a:latin typeface="Montserrat Light" panose="00000400000000000000" pitchFamily="50" charset="0"/>
              </a:rPr>
              <a:t>wrt.org.uk</a:t>
            </a:r>
            <a:endParaRPr lang="en-GB" sz="1600" b="1">
              <a:solidFill>
                <a:schemeClr val="bg1"/>
              </a:solidFill>
              <a:latin typeface="Montserrat Light" panose="00000400000000000000" pitchFamily="50" charset="0"/>
            </a:endParaRPr>
          </a:p>
        </p:txBody>
      </p:sp>
    </p:spTree>
    <p:extLst>
      <p:ext uri="{BB962C8B-B14F-4D97-AF65-F5344CB8AC3E}">
        <p14:creationId xmlns:p14="http://schemas.microsoft.com/office/powerpoint/2010/main" val="3518938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BF8334-2D87-204D-7F4F-E0DA55FDBE6C}"/>
              </a:ext>
            </a:extLst>
          </p:cNvPr>
          <p:cNvSpPr/>
          <p:nvPr/>
        </p:nvSpPr>
        <p:spPr>
          <a:xfrm>
            <a:off x="0" y="140902"/>
            <a:ext cx="12192000" cy="1135276"/>
          </a:xfrm>
          <a:prstGeom prst="rect">
            <a:avLst/>
          </a:prstGeom>
          <a:solidFill>
            <a:srgbClr val="51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47A8A9"/>
              </a:highlight>
            </a:endParaRPr>
          </a:p>
        </p:txBody>
      </p:sp>
      <p:sp>
        <p:nvSpPr>
          <p:cNvPr id="5" name="Text Box 8">
            <a:extLst>
              <a:ext uri="{FF2B5EF4-FFF2-40B4-BE49-F238E27FC236}">
                <a16:creationId xmlns:a16="http://schemas.microsoft.com/office/drawing/2014/main" id="{8D6F8B68-CE89-2408-C0DD-3C58888D3357}"/>
              </a:ext>
            </a:extLst>
          </p:cNvPr>
          <p:cNvSpPr txBox="1">
            <a:spLocks noChangeArrowheads="1"/>
          </p:cNvSpPr>
          <p:nvPr/>
        </p:nvSpPr>
        <p:spPr bwMode="auto">
          <a:xfrm>
            <a:off x="535394" y="381642"/>
            <a:ext cx="10505326" cy="63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nSpc>
                <a:spcPct val="120000"/>
              </a:lnSpc>
            </a:pPr>
            <a:r>
              <a:rPr lang="en-GB" sz="3200" dirty="0">
                <a:solidFill>
                  <a:schemeClr val="bg1"/>
                </a:solidFill>
                <a:latin typeface="Montserrat"/>
                <a:cs typeface="Arial"/>
              </a:rPr>
              <a:t>THREATS TO OUR RIVERS </a:t>
            </a:r>
            <a:endParaRPr lang="en-GB" sz="3200" dirty="0">
              <a:solidFill>
                <a:schemeClr val="bg1"/>
              </a:solidFill>
              <a:latin typeface="Montserrat" pitchFamily="2" charset="77"/>
            </a:endParaRPr>
          </a:p>
        </p:txBody>
      </p:sp>
      <p:sp>
        <p:nvSpPr>
          <p:cNvPr id="8" name="TextBox 7">
            <a:extLst>
              <a:ext uri="{FF2B5EF4-FFF2-40B4-BE49-F238E27FC236}">
                <a16:creationId xmlns:a16="http://schemas.microsoft.com/office/drawing/2014/main" id="{C01213C0-59BF-0DA8-69A4-B8FB50AFE2D0}"/>
              </a:ext>
            </a:extLst>
          </p:cNvPr>
          <p:cNvSpPr txBox="1"/>
          <p:nvPr/>
        </p:nvSpPr>
        <p:spPr>
          <a:xfrm>
            <a:off x="1046205" y="1516917"/>
            <a:ext cx="1700247" cy="584775"/>
          </a:xfrm>
          <a:prstGeom prst="rect">
            <a:avLst/>
          </a:prstGeom>
          <a:noFill/>
        </p:spPr>
        <p:txBody>
          <a:bodyPr wrap="square" rtlCol="0">
            <a:spAutoFit/>
          </a:bodyPr>
          <a:lstStyle/>
          <a:p>
            <a:r>
              <a:rPr lang="en-GB" sz="3200" b="1" dirty="0">
                <a:solidFill>
                  <a:schemeClr val="accent2"/>
                </a:solidFill>
                <a:latin typeface="Montserrat" panose="00000500000000000000" pitchFamily="2" charset="0"/>
              </a:rPr>
              <a:t>RURAL</a:t>
            </a:r>
          </a:p>
        </p:txBody>
      </p:sp>
      <p:sp>
        <p:nvSpPr>
          <p:cNvPr id="9" name="TextBox 8">
            <a:extLst>
              <a:ext uri="{FF2B5EF4-FFF2-40B4-BE49-F238E27FC236}">
                <a16:creationId xmlns:a16="http://schemas.microsoft.com/office/drawing/2014/main" id="{ED122CB3-94C6-588F-D1BA-6900FD44E55D}"/>
              </a:ext>
            </a:extLst>
          </p:cNvPr>
          <p:cNvSpPr txBox="1"/>
          <p:nvPr/>
        </p:nvSpPr>
        <p:spPr>
          <a:xfrm>
            <a:off x="9299382" y="1516917"/>
            <a:ext cx="1846413" cy="584775"/>
          </a:xfrm>
          <a:prstGeom prst="rect">
            <a:avLst/>
          </a:prstGeom>
          <a:noFill/>
        </p:spPr>
        <p:txBody>
          <a:bodyPr wrap="square" rtlCol="0">
            <a:spAutoFit/>
          </a:bodyPr>
          <a:lstStyle/>
          <a:p>
            <a:r>
              <a:rPr lang="en-GB" sz="3200" b="1" dirty="0">
                <a:solidFill>
                  <a:schemeClr val="accent2"/>
                </a:solidFill>
                <a:latin typeface="Montserrat" panose="00000500000000000000" pitchFamily="2" charset="0"/>
              </a:rPr>
              <a:t>URBAN</a:t>
            </a:r>
          </a:p>
        </p:txBody>
      </p:sp>
      <p:pic>
        <p:nvPicPr>
          <p:cNvPr id="11" name="Picture 10">
            <a:extLst>
              <a:ext uri="{FF2B5EF4-FFF2-40B4-BE49-F238E27FC236}">
                <a16:creationId xmlns:a16="http://schemas.microsoft.com/office/drawing/2014/main" id="{F5A478B6-FF56-2B8E-F742-237E549781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7" b="99753" l="1901" r="99789">
                        <a14:foregroundMark x1="68897" y1="2959" x2="69069" y2="4266"/>
                        <a14:foregroundMark x1="65748" y1="97986" x2="74974" y2="99753"/>
                        <a14:foregroundMark x1="74974" y1="99753" x2="79606" y2="99133"/>
                        <a14:foregroundMark x1="96060" y1="65613" x2="95933" y2="65344"/>
                        <a14:foregroundMark x1="97367" y1="68384" x2="96242" y2="65999"/>
                        <a14:foregroundMark x1="81493" y1="47384" x2="80148" y2="46049"/>
                        <a14:foregroundMark x1="33685" y1="74568" x2="45618" y2="75309"/>
                        <a14:foregroundMark x1="33897" y1="74321" x2="44667" y2="76049"/>
                        <a14:foregroundMark x1="80887" y1="94938" x2="78775" y2="99630"/>
                        <a14:foregroundMark x1="80887" y1="95432" x2="80253" y2="97778"/>
                        <a14:foregroundMark x1="93347" y1="67901" x2="85216" y2="68395"/>
                        <a14:foregroundMark x1="94720" y1="67037" x2="85322" y2="68272"/>
                        <a14:foregroundMark x1="91130" y1="67531" x2="84372" y2="66543"/>
                        <a14:foregroundMark x1="84055" y1="64815" x2="92714" y2="68395"/>
                        <a14:foregroundMark x1="33685" y1="73210" x2="46990" y2="74198"/>
                        <a14:foregroundMark x1="34847" y1="73210" x2="34847" y2="73210"/>
                        <a14:foregroundMark x1="33685" y1="73580" x2="44034" y2="76296"/>
                        <a14:foregroundMark x1="33369" y1="74568" x2="41077" y2="75556"/>
                        <a14:foregroundMark x1="93242" y1="73457" x2="91447" y2="77284"/>
                        <a14:backgroundMark x1="67265" y1="370" x2="67446" y2="1200"/>
                        <a14:backgroundMark x1="93608" y1="44301" x2="98416" y2="69753"/>
                        <a14:backgroundMark x1="97747" y1="75708" x2="97043" y2="81975"/>
                        <a14:backgroundMark x1="98255" y1="71187" x2="97756" y2="75625"/>
                        <a14:backgroundMark x1="93070" y1="89170" x2="91658" y2="91728"/>
                        <a14:backgroundMark x1="97043" y1="81975" x2="94147" y2="87220"/>
                        <a14:backgroundMark x1="91658" y1="91728" x2="86903" y2="96472"/>
                        <a14:backgroundMark x1="29530" y1="75680" x2="29352" y2="75512"/>
                        <a14:backgroundMark x1="48454" y1="93628" x2="48278" y2="93461"/>
                        <a14:backgroundMark x1="25526" y1="62282" x2="25449" y2="61968"/>
                        <a14:backgroundMark x1="13508" y1="57839" x2="9555" y2="56737"/>
                        <a14:backgroundMark x1="1072" y1="52120" x2="528" y2="51605"/>
                        <a14:backgroundMark x1="845" y1="57654" x2="18290" y2="61352"/>
                        <a14:backgroundMark x1="29234" y1="75573" x2="29399" y2="75821"/>
                        <a14:backgroundMark x1="21259" y1="63534" x2="23971" y2="67628"/>
                        <a14:backgroundMark x1="31235" y1="80185" x2="34002" y2="99259"/>
                        <a14:backgroundMark x1="75713" y1="18395" x2="93981" y2="36296"/>
                        <a14:backgroundMark x1="93981" y1="36296" x2="95671" y2="50000"/>
                        <a14:backgroundMark x1="97677" y1="49630" x2="98627" y2="51358"/>
                        <a14:backgroundMark x1="98099" y1="51605" x2="99894" y2="56173"/>
                        <a14:backgroundMark x1="98944" y1="56173" x2="99789" y2="58642"/>
                        <a14:backgroundMark x1="99472" y1="68765" x2="98416" y2="76667"/>
                        <a14:backgroundMark x1="60718" y1="370" x2="76135" y2="14938"/>
                        <a14:backgroundMark x1="68638" y1="4074" x2="68955" y2="247"/>
                        <a14:backgroundMark x1="69588" y1="5802" x2="68110" y2="370"/>
                        <a14:backgroundMark x1="68955" y1="3210" x2="68955" y2="0"/>
                        <a14:backgroundMark x1="68427" y1="1728" x2="68321" y2="0"/>
                        <a14:backgroundMark x1="39916" y1="92222" x2="44667" y2="98889"/>
                        <a14:backgroundMark x1="48574" y1="94938" x2="54171" y2="99630"/>
                        <a14:backgroundMark x1="54171" y1="99630" x2="54171" y2="99630"/>
                        <a14:backgroundMark x1="71278" y1="13086" x2="82365" y2="28148"/>
                        <a14:backgroundMark x1="70116" y1="12840" x2="71595" y2="14815"/>
                        <a14:backgroundMark x1="81415" y1="29136" x2="83527" y2="30123"/>
                        <a14:backgroundMark x1="69060" y1="1481" x2="68004" y2="247"/>
                        <a14:backgroundMark x1="61774" y1="4198" x2="55121" y2="0"/>
                        <a14:backgroundMark x1="58606" y1="4568" x2="45301" y2="988"/>
                        <a14:backgroundMark x1="48258" y1="3580" x2="31257" y2="247"/>
                        <a14:backgroundMark x1="35797" y1="2469" x2="1056" y2="2840"/>
                        <a14:backgroundMark x1="1056" y1="2840" x2="1056" y2="2840"/>
                        <a14:backgroundMark x1="1267" y1="51728" x2="14361" y2="53827"/>
                        <a14:backgroundMark x1="14361" y1="53827" x2="25871" y2="60123"/>
                        <a14:backgroundMark x1="25871" y1="60123" x2="30940" y2="78025"/>
                        <a14:backgroundMark x1="34673" y1="77529" x2="43717" y2="82716"/>
                        <a14:backgroundMark x1="43717" y1="82716" x2="55333" y2="99259"/>
                        <a14:backgroundMark x1="43083" y1="85556" x2="41183" y2="85062"/>
                        <a14:backgroundMark x1="39810" y1="82840" x2="42344" y2="85679"/>
                        <a14:backgroundMark x1="51531" y1="91235" x2="61985" y2="94321"/>
                        <a14:backgroundMark x1="61985" y1="94321" x2="64308" y2="98889"/>
                        <a14:backgroundMark x1="60612" y1="96790" x2="60084" y2="99259"/>
                        <a14:backgroundMark x1="82577" y1="46914" x2="87012" y2="60247"/>
                        <a14:backgroundMark x1="87012" y1="60247" x2="96727" y2="64198"/>
                        <a14:backgroundMark x1="96727" y1="64198" x2="97149" y2="64074"/>
                        <a14:backgroundMark x1="86695" y1="52469" x2="94720" y2="61358"/>
                        <a14:backgroundMark x1="94720" y1="61358" x2="94826" y2="61728"/>
                        <a14:backgroundMark x1="90074" y1="92593" x2="97782" y2="73086"/>
                        <a14:backgroundMark x1="95037" y1="78765" x2="91869" y2="88889"/>
                        <a14:backgroundMark x1="97149" y1="77654" x2="96832" y2="78395"/>
                        <a14:backgroundMark x1="97782" y1="77037" x2="95882" y2="81481"/>
                        <a14:backgroundMark x1="97782" y1="76296" x2="97360" y2="78272"/>
                        <a14:backgroundMark x1="91130" y1="88148" x2="83123" y2="97612"/>
                        <a14:backgroundMark x1="13833" y1="46420" x2="11193" y2="45185"/>
                        <a14:backgroundMark x1="13200" y1="45802" x2="11510" y2="44074"/>
                        <a14:backgroundMark x1="14044" y1="46790" x2="11404" y2="43704"/>
                      </a14:backgroundRemoval>
                    </a14:imgEffect>
                  </a14:imgLayer>
                </a14:imgProps>
              </a:ext>
            </a:extLst>
          </a:blip>
          <a:srcRect l="1706"/>
          <a:stretch/>
        </p:blipFill>
        <p:spPr>
          <a:xfrm>
            <a:off x="3546974" y="1793915"/>
            <a:ext cx="5098052" cy="4436234"/>
          </a:xfrm>
          <a:prstGeom prst="rect">
            <a:avLst/>
          </a:prstGeom>
        </p:spPr>
      </p:pic>
      <p:sp>
        <p:nvSpPr>
          <p:cNvPr id="12" name="TextBox 11">
            <a:extLst>
              <a:ext uri="{FF2B5EF4-FFF2-40B4-BE49-F238E27FC236}">
                <a16:creationId xmlns:a16="http://schemas.microsoft.com/office/drawing/2014/main" id="{BCE83FB1-9057-EBE7-42FE-32B6E575E94A}"/>
              </a:ext>
            </a:extLst>
          </p:cNvPr>
          <p:cNvSpPr txBox="1"/>
          <p:nvPr/>
        </p:nvSpPr>
        <p:spPr>
          <a:xfrm>
            <a:off x="8645027" y="2332502"/>
            <a:ext cx="3150024" cy="390786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dirty="0">
                <a:solidFill>
                  <a:srgbClr val="286A7A"/>
                </a:solidFill>
                <a:latin typeface="Montserrat" panose="00000500000000000000" pitchFamily="2" charset="0"/>
              </a:rPr>
              <a:t>Road run-off</a:t>
            </a:r>
          </a:p>
          <a:p>
            <a:pPr marL="342900" indent="-342900">
              <a:lnSpc>
                <a:spcPct val="150000"/>
              </a:lnSpc>
              <a:buFont typeface="Arial" panose="020B0604020202020204" pitchFamily="34" charset="0"/>
              <a:buChar char="•"/>
            </a:pPr>
            <a:r>
              <a:rPr lang="en-GB" sz="2400" dirty="0">
                <a:solidFill>
                  <a:srgbClr val="286A7A"/>
                </a:solidFill>
                <a:latin typeface="Montserrat" panose="00000500000000000000" pitchFamily="2" charset="0"/>
              </a:rPr>
              <a:t>Barriers to fish migration</a:t>
            </a:r>
          </a:p>
          <a:p>
            <a:pPr marL="342900" indent="-342900">
              <a:lnSpc>
                <a:spcPct val="150000"/>
              </a:lnSpc>
              <a:buFont typeface="Arial" panose="020B0604020202020204" pitchFamily="34" charset="0"/>
              <a:buChar char="•"/>
            </a:pPr>
            <a:r>
              <a:rPr lang="en-GB" sz="2400" dirty="0">
                <a:solidFill>
                  <a:srgbClr val="286A7A"/>
                </a:solidFill>
                <a:latin typeface="Montserrat" panose="00000500000000000000" pitchFamily="2" charset="0"/>
              </a:rPr>
              <a:t>Sewage discharges and overflows</a:t>
            </a:r>
          </a:p>
          <a:p>
            <a:pPr marL="342900" indent="-342900">
              <a:lnSpc>
                <a:spcPct val="150000"/>
              </a:lnSpc>
              <a:buFont typeface="Arial" panose="020B0604020202020204" pitchFamily="34" charset="0"/>
              <a:buChar char="•"/>
            </a:pPr>
            <a:r>
              <a:rPr lang="en-GB" sz="2400" dirty="0">
                <a:solidFill>
                  <a:srgbClr val="286A7A"/>
                </a:solidFill>
                <a:latin typeface="Montserrat" panose="00000500000000000000" pitchFamily="2" charset="0"/>
              </a:rPr>
              <a:t>Plastic pollution</a:t>
            </a:r>
          </a:p>
        </p:txBody>
      </p:sp>
      <p:sp>
        <p:nvSpPr>
          <p:cNvPr id="13" name="TextBox 12">
            <a:extLst>
              <a:ext uri="{FF2B5EF4-FFF2-40B4-BE49-F238E27FC236}">
                <a16:creationId xmlns:a16="http://schemas.microsoft.com/office/drawing/2014/main" id="{ECB596AA-B599-5277-3890-4ECA350B0564}"/>
              </a:ext>
            </a:extLst>
          </p:cNvPr>
          <p:cNvSpPr txBox="1"/>
          <p:nvPr/>
        </p:nvSpPr>
        <p:spPr>
          <a:xfrm>
            <a:off x="396949" y="2317090"/>
            <a:ext cx="3011579" cy="391305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dirty="0">
                <a:solidFill>
                  <a:srgbClr val="286A7A"/>
                </a:solidFill>
                <a:latin typeface="Montserrat" panose="00000500000000000000" pitchFamily="2" charset="0"/>
              </a:rPr>
              <a:t>Soil compaction</a:t>
            </a:r>
          </a:p>
          <a:p>
            <a:pPr marL="342900" indent="-342900">
              <a:lnSpc>
                <a:spcPct val="150000"/>
              </a:lnSpc>
              <a:buFont typeface="Arial" panose="020B0604020202020204" pitchFamily="34" charset="0"/>
              <a:buChar char="•"/>
            </a:pPr>
            <a:r>
              <a:rPr lang="en-GB" sz="2400" dirty="0">
                <a:solidFill>
                  <a:srgbClr val="286A7A"/>
                </a:solidFill>
                <a:latin typeface="Montserrat" panose="00000500000000000000" pitchFamily="2" charset="0"/>
              </a:rPr>
              <a:t>Farm run-off</a:t>
            </a:r>
          </a:p>
          <a:p>
            <a:pPr marL="342900" indent="-342900">
              <a:lnSpc>
                <a:spcPct val="150000"/>
              </a:lnSpc>
              <a:buFont typeface="Arial" panose="020B0604020202020204" pitchFamily="34" charset="0"/>
              <a:buChar char="•"/>
            </a:pPr>
            <a:r>
              <a:rPr lang="en-GB" sz="2400" dirty="0">
                <a:solidFill>
                  <a:srgbClr val="286A7A"/>
                </a:solidFill>
                <a:latin typeface="Montserrat" panose="00000500000000000000" pitchFamily="2" charset="0"/>
              </a:rPr>
              <a:t>Bank erosion</a:t>
            </a:r>
          </a:p>
          <a:p>
            <a:pPr marL="342900" indent="-342900">
              <a:lnSpc>
                <a:spcPct val="150000"/>
              </a:lnSpc>
              <a:buFont typeface="Arial" panose="020B0604020202020204" pitchFamily="34" charset="0"/>
              <a:buChar char="•"/>
            </a:pPr>
            <a:r>
              <a:rPr lang="en-GB" sz="2400" dirty="0">
                <a:solidFill>
                  <a:srgbClr val="286A7A"/>
                </a:solidFill>
                <a:latin typeface="Montserrat" panose="00000500000000000000" pitchFamily="2" charset="0"/>
              </a:rPr>
              <a:t>Changes to the natural river course</a:t>
            </a:r>
          </a:p>
          <a:p>
            <a:pPr marL="342900" indent="-342900">
              <a:lnSpc>
                <a:spcPct val="150000"/>
              </a:lnSpc>
              <a:buFont typeface="Arial" panose="020B0604020202020204" pitchFamily="34" charset="0"/>
              <a:buChar char="•"/>
            </a:pPr>
            <a:endParaRPr lang="en-GB" sz="2400" dirty="0">
              <a:solidFill>
                <a:srgbClr val="286A7A"/>
              </a:solidFill>
            </a:endParaRPr>
          </a:p>
        </p:txBody>
      </p:sp>
      <p:pic>
        <p:nvPicPr>
          <p:cNvPr id="2" name="Picture 1">
            <a:extLst>
              <a:ext uri="{FF2B5EF4-FFF2-40B4-BE49-F238E27FC236}">
                <a16:creationId xmlns:a16="http://schemas.microsoft.com/office/drawing/2014/main" id="{EA93A78C-970A-049B-0A0D-E14792ED08AA}"/>
              </a:ext>
            </a:extLst>
          </p:cNvPr>
          <p:cNvPicPr>
            <a:picLocks noChangeAspect="1"/>
          </p:cNvPicPr>
          <p:nvPr/>
        </p:nvPicPr>
        <p:blipFill>
          <a:blip r:embed="rId5"/>
          <a:stretch>
            <a:fillRect/>
          </a:stretch>
        </p:blipFill>
        <p:spPr>
          <a:xfrm>
            <a:off x="10996645" y="212878"/>
            <a:ext cx="873223" cy="901033"/>
          </a:xfrm>
          <a:prstGeom prst="rect">
            <a:avLst/>
          </a:prstGeom>
        </p:spPr>
      </p:pic>
      <p:sp>
        <p:nvSpPr>
          <p:cNvPr id="3" name="TextBox 2">
            <a:extLst>
              <a:ext uri="{FF2B5EF4-FFF2-40B4-BE49-F238E27FC236}">
                <a16:creationId xmlns:a16="http://schemas.microsoft.com/office/drawing/2014/main" id="{9864D31C-6FFE-2D08-B7AB-4EACCC22023E}"/>
              </a:ext>
            </a:extLst>
          </p:cNvPr>
          <p:cNvSpPr txBox="1"/>
          <p:nvPr/>
        </p:nvSpPr>
        <p:spPr>
          <a:xfrm>
            <a:off x="9727392" y="488693"/>
            <a:ext cx="2383277" cy="338554"/>
          </a:xfrm>
          <a:prstGeom prst="rect">
            <a:avLst/>
          </a:prstGeom>
          <a:noFill/>
        </p:spPr>
        <p:txBody>
          <a:bodyPr wrap="square" rtlCol="0">
            <a:spAutoFit/>
          </a:bodyPr>
          <a:lstStyle/>
          <a:p>
            <a:r>
              <a:rPr lang="en-US" sz="1600" b="1">
                <a:solidFill>
                  <a:schemeClr val="bg1"/>
                </a:solidFill>
                <a:latin typeface="Montserrat Light" panose="00000400000000000000" pitchFamily="50" charset="0"/>
              </a:rPr>
              <a:t>wrt.org.uk</a:t>
            </a:r>
            <a:endParaRPr lang="en-GB" sz="1600" b="1">
              <a:solidFill>
                <a:schemeClr val="bg1"/>
              </a:solidFill>
              <a:latin typeface="Montserrat Light" panose="00000400000000000000" pitchFamily="50" charset="0"/>
            </a:endParaRPr>
          </a:p>
        </p:txBody>
      </p:sp>
    </p:spTree>
    <p:extLst>
      <p:ext uri="{BB962C8B-B14F-4D97-AF65-F5344CB8AC3E}">
        <p14:creationId xmlns:p14="http://schemas.microsoft.com/office/powerpoint/2010/main" val="2659629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BACA2C-F722-9E37-DA7E-E1B78F7960E6}"/>
              </a:ext>
            </a:extLst>
          </p:cNvPr>
          <p:cNvSpPr/>
          <p:nvPr/>
        </p:nvSpPr>
        <p:spPr>
          <a:xfrm>
            <a:off x="0" y="140902"/>
            <a:ext cx="12191999" cy="1135276"/>
          </a:xfrm>
          <a:prstGeom prst="rect">
            <a:avLst/>
          </a:prstGeom>
          <a:solidFill>
            <a:srgbClr val="51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47A8A9"/>
              </a:highlight>
            </a:endParaRPr>
          </a:p>
        </p:txBody>
      </p:sp>
      <p:sp>
        <p:nvSpPr>
          <p:cNvPr id="14" name="Text Box 8">
            <a:extLst>
              <a:ext uri="{FF2B5EF4-FFF2-40B4-BE49-F238E27FC236}">
                <a16:creationId xmlns:a16="http://schemas.microsoft.com/office/drawing/2014/main" id="{9124151F-2C55-A187-1B1A-236C54D60FC9}"/>
              </a:ext>
            </a:extLst>
          </p:cNvPr>
          <p:cNvSpPr txBox="1">
            <a:spLocks noChangeArrowheads="1"/>
          </p:cNvSpPr>
          <p:nvPr/>
        </p:nvSpPr>
        <p:spPr bwMode="auto">
          <a:xfrm>
            <a:off x="350337" y="381642"/>
            <a:ext cx="10505326" cy="636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nSpc>
                <a:spcPct val="120000"/>
              </a:lnSpc>
            </a:pPr>
            <a:r>
              <a:rPr lang="en-GB" sz="3200" dirty="0">
                <a:solidFill>
                  <a:schemeClr val="bg1"/>
                </a:solidFill>
                <a:latin typeface="Montserrat"/>
                <a:cs typeface="Arial"/>
              </a:rPr>
              <a:t>CURRENT MONITORING</a:t>
            </a:r>
            <a:endParaRPr lang="en-GB" sz="3200" dirty="0">
              <a:solidFill>
                <a:schemeClr val="bg1"/>
              </a:solidFill>
              <a:latin typeface="Montserrat" pitchFamily="2" charset="77"/>
            </a:endParaRPr>
          </a:p>
        </p:txBody>
      </p:sp>
      <p:pic>
        <p:nvPicPr>
          <p:cNvPr id="15" name="Picture 14">
            <a:extLst>
              <a:ext uri="{FF2B5EF4-FFF2-40B4-BE49-F238E27FC236}">
                <a16:creationId xmlns:a16="http://schemas.microsoft.com/office/drawing/2014/main" id="{41018432-BC80-626E-DB22-C6F3C4DE390C}"/>
              </a:ext>
            </a:extLst>
          </p:cNvPr>
          <p:cNvPicPr>
            <a:picLocks noChangeAspect="1"/>
          </p:cNvPicPr>
          <p:nvPr/>
        </p:nvPicPr>
        <p:blipFill>
          <a:blip r:embed="rId3"/>
          <a:stretch>
            <a:fillRect/>
          </a:stretch>
        </p:blipFill>
        <p:spPr>
          <a:xfrm>
            <a:off x="10996645" y="212878"/>
            <a:ext cx="873223" cy="901033"/>
          </a:xfrm>
          <a:prstGeom prst="rect">
            <a:avLst/>
          </a:prstGeom>
        </p:spPr>
      </p:pic>
      <p:sp>
        <p:nvSpPr>
          <p:cNvPr id="16" name="TextBox 15">
            <a:extLst>
              <a:ext uri="{FF2B5EF4-FFF2-40B4-BE49-F238E27FC236}">
                <a16:creationId xmlns:a16="http://schemas.microsoft.com/office/drawing/2014/main" id="{5E473BE3-703D-0403-D86C-61E0E4A3E2B1}"/>
              </a:ext>
            </a:extLst>
          </p:cNvPr>
          <p:cNvSpPr txBox="1"/>
          <p:nvPr/>
        </p:nvSpPr>
        <p:spPr>
          <a:xfrm>
            <a:off x="9727392" y="488693"/>
            <a:ext cx="2383277" cy="338554"/>
          </a:xfrm>
          <a:prstGeom prst="rect">
            <a:avLst/>
          </a:prstGeom>
          <a:noFill/>
        </p:spPr>
        <p:txBody>
          <a:bodyPr wrap="square" rtlCol="0">
            <a:spAutoFit/>
          </a:bodyPr>
          <a:lstStyle/>
          <a:p>
            <a:r>
              <a:rPr lang="en-US" sz="1600" b="1">
                <a:solidFill>
                  <a:schemeClr val="bg1"/>
                </a:solidFill>
                <a:latin typeface="Montserrat Light" panose="00000400000000000000" pitchFamily="50" charset="0"/>
              </a:rPr>
              <a:t>wrt.org.uk</a:t>
            </a:r>
            <a:endParaRPr lang="en-GB" sz="1600" b="1">
              <a:solidFill>
                <a:schemeClr val="bg1"/>
              </a:solidFill>
              <a:latin typeface="Montserrat Light" panose="00000400000000000000" pitchFamily="50" charset="0"/>
            </a:endParaRPr>
          </a:p>
        </p:txBody>
      </p:sp>
      <p:pic>
        <p:nvPicPr>
          <p:cNvPr id="2" name="Picture 1">
            <a:extLst>
              <a:ext uri="{FF2B5EF4-FFF2-40B4-BE49-F238E27FC236}">
                <a16:creationId xmlns:a16="http://schemas.microsoft.com/office/drawing/2014/main" id="{A4BFBD08-CE92-AE8F-174A-B3F81073525A}"/>
              </a:ext>
            </a:extLst>
          </p:cNvPr>
          <p:cNvPicPr>
            <a:picLocks noChangeAspect="1"/>
          </p:cNvPicPr>
          <p:nvPr/>
        </p:nvPicPr>
        <p:blipFill>
          <a:blip r:embed="rId4"/>
          <a:stretch>
            <a:fillRect/>
          </a:stretch>
        </p:blipFill>
        <p:spPr>
          <a:xfrm>
            <a:off x="180119" y="1423664"/>
            <a:ext cx="11794900" cy="2500630"/>
          </a:xfrm>
          <a:prstGeom prst="rect">
            <a:avLst/>
          </a:prstGeom>
        </p:spPr>
      </p:pic>
      <p:pic>
        <p:nvPicPr>
          <p:cNvPr id="4" name="Picture 3">
            <a:extLst>
              <a:ext uri="{FF2B5EF4-FFF2-40B4-BE49-F238E27FC236}">
                <a16:creationId xmlns:a16="http://schemas.microsoft.com/office/drawing/2014/main" id="{10D685BE-91C1-E554-BF85-8332A6071096}"/>
              </a:ext>
            </a:extLst>
          </p:cNvPr>
          <p:cNvPicPr>
            <a:picLocks noChangeAspect="1"/>
          </p:cNvPicPr>
          <p:nvPr/>
        </p:nvPicPr>
        <p:blipFill>
          <a:blip r:embed="rId5"/>
          <a:stretch>
            <a:fillRect/>
          </a:stretch>
        </p:blipFill>
        <p:spPr>
          <a:xfrm>
            <a:off x="1549738" y="3924294"/>
            <a:ext cx="9305925" cy="2792804"/>
          </a:xfrm>
          <a:prstGeom prst="rect">
            <a:avLst/>
          </a:prstGeom>
        </p:spPr>
      </p:pic>
    </p:spTree>
    <p:extLst>
      <p:ext uri="{BB962C8B-B14F-4D97-AF65-F5344CB8AC3E}">
        <p14:creationId xmlns:p14="http://schemas.microsoft.com/office/powerpoint/2010/main" val="71518330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3A4E3D-7988-EA45-9426-5F8E56A7EEF3}"/>
              </a:ext>
            </a:extLst>
          </p:cNvPr>
          <p:cNvSpPr/>
          <p:nvPr/>
        </p:nvSpPr>
        <p:spPr>
          <a:xfrm>
            <a:off x="0" y="140902"/>
            <a:ext cx="12191999" cy="1135276"/>
          </a:xfrm>
          <a:prstGeom prst="rect">
            <a:avLst/>
          </a:prstGeom>
          <a:solidFill>
            <a:srgbClr val="51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47A8A9"/>
              </a:highlight>
            </a:endParaRPr>
          </a:p>
        </p:txBody>
      </p:sp>
      <p:sp>
        <p:nvSpPr>
          <p:cNvPr id="2" name="Text Box 8"/>
          <p:cNvSpPr txBox="1">
            <a:spLocks noChangeArrowheads="1"/>
          </p:cNvSpPr>
          <p:nvPr/>
        </p:nvSpPr>
        <p:spPr bwMode="auto">
          <a:xfrm>
            <a:off x="350337" y="381642"/>
            <a:ext cx="10505326" cy="636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nSpc>
                <a:spcPct val="120000"/>
              </a:lnSpc>
            </a:pPr>
            <a:r>
              <a:rPr lang="en-GB" sz="3200" dirty="0">
                <a:solidFill>
                  <a:schemeClr val="bg1"/>
                </a:solidFill>
                <a:latin typeface="Montserrat"/>
                <a:cs typeface="Arial"/>
              </a:rPr>
              <a:t>WESTCOUNTRY CSI</a:t>
            </a:r>
            <a:endParaRPr lang="en-GB" sz="3200" dirty="0">
              <a:solidFill>
                <a:schemeClr val="bg1"/>
              </a:solidFill>
              <a:latin typeface="Montserrat" pitchFamily="2" charset="77"/>
            </a:endParaRPr>
          </a:p>
        </p:txBody>
      </p:sp>
      <p:pic>
        <p:nvPicPr>
          <p:cNvPr id="15" name="Picture 14">
            <a:extLst>
              <a:ext uri="{FF2B5EF4-FFF2-40B4-BE49-F238E27FC236}">
                <a16:creationId xmlns:a16="http://schemas.microsoft.com/office/drawing/2014/main" id="{9708DA3D-3942-B146-B6C0-099C3EE494B3}"/>
              </a:ext>
            </a:extLst>
          </p:cNvPr>
          <p:cNvPicPr>
            <a:picLocks noChangeAspect="1"/>
          </p:cNvPicPr>
          <p:nvPr/>
        </p:nvPicPr>
        <p:blipFill>
          <a:blip r:embed="rId3"/>
          <a:stretch>
            <a:fillRect/>
          </a:stretch>
        </p:blipFill>
        <p:spPr>
          <a:xfrm>
            <a:off x="10996645" y="212878"/>
            <a:ext cx="873223" cy="901033"/>
          </a:xfrm>
          <a:prstGeom prst="rect">
            <a:avLst/>
          </a:prstGeom>
        </p:spPr>
      </p:pic>
      <p:sp>
        <p:nvSpPr>
          <p:cNvPr id="16" name="TextBox 15">
            <a:extLst>
              <a:ext uri="{FF2B5EF4-FFF2-40B4-BE49-F238E27FC236}">
                <a16:creationId xmlns:a16="http://schemas.microsoft.com/office/drawing/2014/main" id="{094A23CA-8D06-E34C-8B6A-9BF2C1F0309F}"/>
              </a:ext>
            </a:extLst>
          </p:cNvPr>
          <p:cNvSpPr txBox="1"/>
          <p:nvPr/>
        </p:nvSpPr>
        <p:spPr>
          <a:xfrm>
            <a:off x="9727392" y="488693"/>
            <a:ext cx="2383277" cy="338554"/>
          </a:xfrm>
          <a:prstGeom prst="rect">
            <a:avLst/>
          </a:prstGeom>
          <a:noFill/>
        </p:spPr>
        <p:txBody>
          <a:bodyPr wrap="square" rtlCol="0">
            <a:spAutoFit/>
          </a:bodyPr>
          <a:lstStyle/>
          <a:p>
            <a:r>
              <a:rPr lang="en-US" sz="1600" b="1">
                <a:solidFill>
                  <a:schemeClr val="bg1"/>
                </a:solidFill>
                <a:latin typeface="Montserrat Light" panose="00000400000000000000" pitchFamily="50" charset="0"/>
              </a:rPr>
              <a:t>wrt.org.uk</a:t>
            </a:r>
            <a:endParaRPr lang="en-GB" sz="1600" b="1">
              <a:solidFill>
                <a:schemeClr val="bg1"/>
              </a:solidFill>
              <a:latin typeface="Montserrat Light" panose="00000400000000000000" pitchFamily="50" charset="0"/>
            </a:endParaRPr>
          </a:p>
        </p:txBody>
      </p:sp>
      <p:sp>
        <p:nvSpPr>
          <p:cNvPr id="6" name="TextBox 5">
            <a:extLst>
              <a:ext uri="{FF2B5EF4-FFF2-40B4-BE49-F238E27FC236}">
                <a16:creationId xmlns:a16="http://schemas.microsoft.com/office/drawing/2014/main" id="{A60C7A61-DB2A-4D95-B380-CDEBB88DA1B4}"/>
              </a:ext>
            </a:extLst>
          </p:cNvPr>
          <p:cNvSpPr txBox="1"/>
          <p:nvPr/>
        </p:nvSpPr>
        <p:spPr>
          <a:xfrm>
            <a:off x="350337" y="1516918"/>
            <a:ext cx="4810943" cy="5262979"/>
          </a:xfrm>
          <a:prstGeom prst="rect">
            <a:avLst/>
          </a:prstGeom>
          <a:noFill/>
        </p:spPr>
        <p:txBody>
          <a:bodyPr wrap="square" rtlCol="0">
            <a:spAutoFit/>
          </a:bodyPr>
          <a:lstStyle/>
          <a:p>
            <a:r>
              <a:rPr lang="en-GB" sz="2400" b="1" dirty="0">
                <a:solidFill>
                  <a:schemeClr val="accent2"/>
                </a:solidFill>
                <a:latin typeface="Montserrat" panose="00000500000000000000" pitchFamily="2" charset="0"/>
                <a:ea typeface="Open Sans" panose="020B0606030504020204" pitchFamily="34" charset="0"/>
                <a:cs typeface="Open Sans" panose="020B0606030504020204" pitchFamily="34" charset="0"/>
              </a:rPr>
              <a:t>AIMS</a:t>
            </a:r>
            <a:endParaRPr lang="en-GB" sz="2400" b="1" dirty="0">
              <a:solidFill>
                <a:srgbClr val="286A7A"/>
              </a:solidFill>
              <a:latin typeface="Montserrat" panose="00000500000000000000" pitchFamily="2" charset="0"/>
              <a:ea typeface="Open Sans" panose="020B0606030504020204" pitchFamily="34" charset="0"/>
              <a:cs typeface="Open Sans" panose="020B0606030504020204" pitchFamily="34" charset="0"/>
            </a:endParaRPr>
          </a:p>
          <a:p>
            <a:endParaRPr lang="en-GB" sz="1600" dirty="0">
              <a:solidFill>
                <a:srgbClr val="286A7A"/>
              </a:solidFill>
              <a:latin typeface="Montserrat" panose="00000500000000000000"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b="1" dirty="0">
                <a:solidFill>
                  <a:schemeClr val="accent2"/>
                </a:solidFill>
                <a:latin typeface="Montserrat" panose="00000500000000000000" pitchFamily="2" charset="0"/>
                <a:ea typeface="Open Sans" panose="020B0606030504020204" pitchFamily="34" charset="0"/>
                <a:cs typeface="Open Sans" panose="020B0606030504020204" pitchFamily="34" charset="0"/>
              </a:rPr>
              <a:t>Educate</a:t>
            </a:r>
            <a:r>
              <a:rPr lang="en-US" sz="2000" dirty="0">
                <a:solidFill>
                  <a:srgbClr val="286A7A"/>
                </a:solidFill>
                <a:latin typeface="Montserrat" panose="00000500000000000000" pitchFamily="2" charset="0"/>
                <a:ea typeface="Open Sans" panose="020B0606030504020204" pitchFamily="34" charset="0"/>
                <a:cs typeface="Open Sans" panose="020B0606030504020204" pitchFamily="34" charset="0"/>
              </a:rPr>
              <a:t> and </a:t>
            </a:r>
            <a:r>
              <a:rPr lang="en-US" sz="2000" b="1" dirty="0">
                <a:solidFill>
                  <a:schemeClr val="accent2"/>
                </a:solidFill>
                <a:latin typeface="Montserrat" panose="00000500000000000000" pitchFamily="2" charset="0"/>
                <a:ea typeface="Open Sans" panose="020B0606030504020204" pitchFamily="34" charset="0"/>
                <a:cs typeface="Open Sans" panose="020B0606030504020204" pitchFamily="34" charset="0"/>
              </a:rPr>
              <a:t>engage</a:t>
            </a:r>
            <a:r>
              <a:rPr lang="en-US" sz="2000" dirty="0">
                <a:solidFill>
                  <a:srgbClr val="286A7A"/>
                </a:solidFill>
                <a:latin typeface="Montserrat" panose="00000500000000000000" pitchFamily="2" charset="0"/>
                <a:ea typeface="Open Sans" panose="020B0606030504020204" pitchFamily="34" charset="0"/>
                <a:cs typeface="Open Sans" panose="020B0606030504020204" pitchFamily="34" charset="0"/>
              </a:rPr>
              <a:t> people with the water environment</a:t>
            </a:r>
          </a:p>
          <a:p>
            <a:pPr marL="285750" indent="-285750">
              <a:buFont typeface="Arial" panose="020B0604020202020204" pitchFamily="34" charset="0"/>
              <a:buChar char="•"/>
            </a:pPr>
            <a:endParaRPr lang="en-US" sz="2000" dirty="0">
              <a:solidFill>
                <a:srgbClr val="286A7A"/>
              </a:solidFill>
              <a:latin typeface="Montserrat" panose="00000500000000000000"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solidFill>
                  <a:srgbClr val="286A7A"/>
                </a:solidFill>
                <a:latin typeface="Montserrat" panose="00000500000000000000" pitchFamily="2" charset="0"/>
                <a:ea typeface="Open Sans" panose="020B0606030504020204" pitchFamily="34" charset="0"/>
                <a:cs typeface="Open Sans" panose="020B0606030504020204" pitchFamily="34" charset="0"/>
              </a:rPr>
              <a:t>Produce low-cost high-coverage </a:t>
            </a:r>
            <a:r>
              <a:rPr lang="en-US" sz="2000" b="1" dirty="0">
                <a:solidFill>
                  <a:schemeClr val="accent2"/>
                </a:solidFill>
                <a:latin typeface="Montserrat" panose="00000500000000000000" pitchFamily="2" charset="0"/>
                <a:ea typeface="Open Sans" panose="020B0606030504020204" pitchFamily="34" charset="0"/>
                <a:cs typeface="Open Sans" panose="020B0606030504020204" pitchFamily="34" charset="0"/>
              </a:rPr>
              <a:t>data</a:t>
            </a:r>
            <a:endParaRPr lang="en-US" sz="2000" b="1" dirty="0">
              <a:solidFill>
                <a:srgbClr val="286A7A"/>
              </a:solidFill>
              <a:latin typeface="Montserrat" panose="00000500000000000000"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2000" dirty="0">
              <a:solidFill>
                <a:srgbClr val="286A7A"/>
              </a:solidFill>
              <a:latin typeface="Montserrat" panose="00000500000000000000"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b="1" dirty="0">
                <a:solidFill>
                  <a:schemeClr val="accent2"/>
                </a:solidFill>
                <a:latin typeface="Montserrat" panose="00000500000000000000" pitchFamily="2" charset="0"/>
                <a:ea typeface="Open Sans" panose="020B0606030504020204" pitchFamily="34" charset="0"/>
                <a:cs typeface="Open Sans" panose="020B0606030504020204" pitchFamily="34" charset="0"/>
              </a:rPr>
              <a:t>Spot pollution </a:t>
            </a:r>
            <a:r>
              <a:rPr lang="en-US" sz="2000" dirty="0">
                <a:solidFill>
                  <a:srgbClr val="286A7A"/>
                </a:solidFill>
                <a:latin typeface="Montserrat" panose="00000500000000000000" pitchFamily="2" charset="0"/>
                <a:ea typeface="Open Sans" panose="020B0606030504020204" pitchFamily="34" charset="0"/>
                <a:cs typeface="Open Sans" panose="020B0606030504020204" pitchFamily="34" charset="0"/>
              </a:rPr>
              <a:t>events which can be dealt with as quickly as possible</a:t>
            </a:r>
          </a:p>
          <a:p>
            <a:pPr marL="285750" indent="-285750">
              <a:buFont typeface="Arial" panose="020B0604020202020204" pitchFamily="34" charset="0"/>
              <a:buChar char="•"/>
            </a:pPr>
            <a:endParaRPr lang="en-US" sz="2000" dirty="0">
              <a:solidFill>
                <a:srgbClr val="286A7A"/>
              </a:solidFill>
              <a:latin typeface="Montserrat" panose="00000500000000000000" pitchFamily="2"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solidFill>
                  <a:srgbClr val="286A7A"/>
                </a:solidFill>
                <a:latin typeface="Montserrat" panose="00000500000000000000" pitchFamily="2" charset="0"/>
                <a:ea typeface="Open Sans" panose="020B0606030504020204" pitchFamily="34" charset="0"/>
                <a:cs typeface="Open Sans" panose="020B0606030504020204" pitchFamily="34" charset="0"/>
              </a:rPr>
              <a:t>Create a network of </a:t>
            </a:r>
            <a:r>
              <a:rPr lang="en-US" sz="2000" b="1" dirty="0">
                <a:solidFill>
                  <a:schemeClr val="accent2"/>
                </a:solidFill>
                <a:latin typeface="Montserrat" panose="00000500000000000000" pitchFamily="2" charset="0"/>
                <a:ea typeface="Open Sans" panose="020B0606030504020204" pitchFamily="34" charset="0"/>
                <a:cs typeface="Open Sans" panose="020B0606030504020204" pitchFamily="34" charset="0"/>
              </a:rPr>
              <a:t>catchment</a:t>
            </a:r>
            <a:r>
              <a:rPr lang="en-US" sz="2000" b="1" dirty="0">
                <a:solidFill>
                  <a:srgbClr val="286A7A"/>
                </a:solidFill>
                <a:latin typeface="Montserrat" panose="00000500000000000000" pitchFamily="2" charset="0"/>
                <a:ea typeface="Open Sans" panose="020B0606030504020204" pitchFamily="34" charset="0"/>
                <a:cs typeface="Open Sans" panose="020B0606030504020204" pitchFamily="34" charset="0"/>
              </a:rPr>
              <a:t> </a:t>
            </a:r>
            <a:r>
              <a:rPr lang="en-US" sz="2000" b="1" dirty="0">
                <a:solidFill>
                  <a:schemeClr val="accent2"/>
                </a:solidFill>
                <a:latin typeface="Montserrat" panose="00000500000000000000" pitchFamily="2" charset="0"/>
                <a:ea typeface="Open Sans" panose="020B0606030504020204" pitchFamily="34" charset="0"/>
                <a:cs typeface="Open Sans" panose="020B0606030504020204" pitchFamily="34" charset="0"/>
              </a:rPr>
              <a:t>communities</a:t>
            </a:r>
            <a:r>
              <a:rPr lang="en-US" sz="2000" b="1" dirty="0">
                <a:solidFill>
                  <a:srgbClr val="286A7A"/>
                </a:solidFill>
                <a:latin typeface="Montserrat" panose="00000500000000000000" pitchFamily="2" charset="0"/>
                <a:ea typeface="Open Sans" panose="020B0606030504020204" pitchFamily="34" charset="0"/>
                <a:cs typeface="Open Sans" panose="020B0606030504020204" pitchFamily="34" charset="0"/>
              </a:rPr>
              <a:t> </a:t>
            </a:r>
            <a:r>
              <a:rPr lang="en-US" sz="2000" dirty="0">
                <a:solidFill>
                  <a:srgbClr val="286A7A"/>
                </a:solidFill>
                <a:latin typeface="Montserrat" panose="00000500000000000000" pitchFamily="2" charset="0"/>
                <a:ea typeface="Open Sans" panose="020B0606030504020204" pitchFamily="34" charset="0"/>
                <a:cs typeface="Open Sans" panose="020B0606030504020204" pitchFamily="34" charset="0"/>
              </a:rPr>
              <a:t>that are invested in their local environment</a:t>
            </a:r>
          </a:p>
          <a:p>
            <a:endPar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0EF4FC7-ECCC-DCC8-5971-5242A89A55F8}"/>
              </a:ext>
            </a:extLst>
          </p:cNvPr>
          <p:cNvPicPr>
            <a:picLocks noChangeAspect="1"/>
          </p:cNvPicPr>
          <p:nvPr/>
        </p:nvPicPr>
        <p:blipFill rotWithShape="1">
          <a:blip r:embed="rId4"/>
          <a:srcRect l="1982" b="3376"/>
          <a:stretch/>
        </p:blipFill>
        <p:spPr>
          <a:xfrm>
            <a:off x="5424270" y="1737715"/>
            <a:ext cx="6755371" cy="4154984"/>
          </a:xfrm>
          <a:prstGeom prst="rect">
            <a:avLst/>
          </a:prstGeom>
        </p:spPr>
      </p:pic>
      <p:pic>
        <p:nvPicPr>
          <p:cNvPr id="7" name="Picture 6" descr="Logo&#10;&#10;Description automatically generated">
            <a:extLst>
              <a:ext uri="{FF2B5EF4-FFF2-40B4-BE49-F238E27FC236}">
                <a16:creationId xmlns:a16="http://schemas.microsoft.com/office/drawing/2014/main" id="{3504D395-3086-41D8-9F59-05ABCCC24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9620" y="4617740"/>
            <a:ext cx="2982380" cy="1194986"/>
          </a:xfrm>
          <a:prstGeom prst="rect">
            <a:avLst/>
          </a:prstGeom>
        </p:spPr>
      </p:pic>
    </p:spTree>
    <p:extLst>
      <p:ext uri="{BB962C8B-B14F-4D97-AF65-F5344CB8AC3E}">
        <p14:creationId xmlns:p14="http://schemas.microsoft.com/office/powerpoint/2010/main" val="395032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77CADB-67D1-894F-AEAF-C0228CFFDECE}"/>
              </a:ext>
            </a:extLst>
          </p:cNvPr>
          <p:cNvSpPr/>
          <p:nvPr/>
        </p:nvSpPr>
        <p:spPr>
          <a:xfrm>
            <a:off x="201745" y="0"/>
            <a:ext cx="2647671" cy="6857999"/>
          </a:xfrm>
          <a:prstGeom prst="rect">
            <a:avLst/>
          </a:prstGeom>
          <a:solidFill>
            <a:srgbClr val="51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47A8A9"/>
              </a:highlight>
            </a:endParaRPr>
          </a:p>
        </p:txBody>
      </p:sp>
      <p:sp>
        <p:nvSpPr>
          <p:cNvPr id="23" name="Title 1">
            <a:extLst>
              <a:ext uri="{FF2B5EF4-FFF2-40B4-BE49-F238E27FC236}">
                <a16:creationId xmlns:a16="http://schemas.microsoft.com/office/drawing/2014/main" id="{60EF46A5-7FEE-9846-9917-F00E9D655912}"/>
              </a:ext>
            </a:extLst>
          </p:cNvPr>
          <p:cNvSpPr txBox="1">
            <a:spLocks/>
          </p:cNvSpPr>
          <p:nvPr/>
        </p:nvSpPr>
        <p:spPr>
          <a:xfrm>
            <a:off x="375366" y="-48172"/>
            <a:ext cx="2318082" cy="5808817"/>
          </a:xfrm>
          <a:prstGeom prst="rect">
            <a:avLst/>
          </a:prstGeom>
          <a:no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000" b="1" dirty="0">
                <a:solidFill>
                  <a:schemeClr val="bg1"/>
                </a:solidFill>
                <a:latin typeface="Montserrat" pitchFamily="2" charset="77"/>
              </a:rPr>
              <a:t> </a:t>
            </a:r>
          </a:p>
          <a:p>
            <a:pPr>
              <a:lnSpc>
                <a:spcPct val="100000"/>
              </a:lnSpc>
            </a:pPr>
            <a:r>
              <a:rPr lang="en-US" sz="2800" dirty="0">
                <a:solidFill>
                  <a:schemeClr val="bg1"/>
                </a:solidFill>
                <a:latin typeface="Montserrat" pitchFamily="2" charset="77"/>
              </a:rPr>
              <a:t>WHAT IS RECORDED</a:t>
            </a:r>
          </a:p>
        </p:txBody>
      </p:sp>
      <p:pic>
        <p:nvPicPr>
          <p:cNvPr id="14" name="Picture 13">
            <a:extLst>
              <a:ext uri="{FF2B5EF4-FFF2-40B4-BE49-F238E27FC236}">
                <a16:creationId xmlns:a16="http://schemas.microsoft.com/office/drawing/2014/main" id="{3A7BFC37-FBB3-744F-BF6A-CD29DB1EBA3F}"/>
              </a:ext>
            </a:extLst>
          </p:cNvPr>
          <p:cNvPicPr>
            <a:picLocks noChangeAspect="1"/>
          </p:cNvPicPr>
          <p:nvPr/>
        </p:nvPicPr>
        <p:blipFill>
          <a:blip r:embed="rId3"/>
          <a:stretch>
            <a:fillRect/>
          </a:stretch>
        </p:blipFill>
        <p:spPr>
          <a:xfrm>
            <a:off x="276061" y="5698939"/>
            <a:ext cx="873223" cy="901033"/>
          </a:xfrm>
          <a:prstGeom prst="rect">
            <a:avLst/>
          </a:prstGeom>
        </p:spPr>
      </p:pic>
      <p:sp>
        <p:nvSpPr>
          <p:cNvPr id="21" name="TextBox 20">
            <a:extLst>
              <a:ext uri="{FF2B5EF4-FFF2-40B4-BE49-F238E27FC236}">
                <a16:creationId xmlns:a16="http://schemas.microsoft.com/office/drawing/2014/main" id="{1D21E08A-21CF-8C4D-93BD-B02C8A384E50}"/>
              </a:ext>
            </a:extLst>
          </p:cNvPr>
          <p:cNvSpPr txBox="1"/>
          <p:nvPr/>
        </p:nvSpPr>
        <p:spPr>
          <a:xfrm>
            <a:off x="1285386" y="6019511"/>
            <a:ext cx="2383277" cy="338554"/>
          </a:xfrm>
          <a:prstGeom prst="rect">
            <a:avLst/>
          </a:prstGeom>
          <a:noFill/>
        </p:spPr>
        <p:txBody>
          <a:bodyPr wrap="square" rtlCol="0">
            <a:spAutoFit/>
          </a:bodyPr>
          <a:lstStyle/>
          <a:p>
            <a:r>
              <a:rPr lang="en-US" sz="1600" b="1">
                <a:solidFill>
                  <a:schemeClr val="bg1"/>
                </a:solidFill>
                <a:latin typeface="Montserrat Light" panose="00000400000000000000" pitchFamily="50" charset="0"/>
              </a:rPr>
              <a:t>wrt.org.uk</a:t>
            </a:r>
            <a:endParaRPr lang="en-GB" sz="1600" b="1">
              <a:solidFill>
                <a:schemeClr val="bg1"/>
              </a:solidFill>
              <a:latin typeface="Montserrat Light" panose="00000400000000000000" pitchFamily="50" charset="0"/>
            </a:endParaRPr>
          </a:p>
        </p:txBody>
      </p:sp>
      <p:pic>
        <p:nvPicPr>
          <p:cNvPr id="24" name="Picture 23">
            <a:extLst>
              <a:ext uri="{FF2B5EF4-FFF2-40B4-BE49-F238E27FC236}">
                <a16:creationId xmlns:a16="http://schemas.microsoft.com/office/drawing/2014/main" id="{5943D85A-F28D-404F-BD8F-1A4B2B786839}"/>
              </a:ext>
            </a:extLst>
          </p:cNvPr>
          <p:cNvPicPr>
            <a:picLocks noChangeAspect="1"/>
          </p:cNvPicPr>
          <p:nvPr/>
        </p:nvPicPr>
        <p:blipFill rotWithShape="1">
          <a:blip r:embed="rId4"/>
          <a:srcRect t="6065" b="10016"/>
          <a:stretch/>
        </p:blipFill>
        <p:spPr>
          <a:xfrm rot="16200000">
            <a:off x="6780548" y="826231"/>
            <a:ext cx="3061390" cy="1926772"/>
          </a:xfrm>
          <a:prstGeom prst="rect">
            <a:avLst/>
          </a:prstGeom>
          <a:ln>
            <a:noFill/>
          </a:ln>
          <a:effectLst>
            <a:outerShdw blurRad="50800" dist="38100" dir="2700000" algn="tl" rotWithShape="0">
              <a:prstClr val="black">
                <a:alpha val="40000"/>
              </a:prstClr>
            </a:outerShdw>
          </a:effectLst>
        </p:spPr>
      </p:pic>
      <p:pic>
        <p:nvPicPr>
          <p:cNvPr id="25" name="Picture 2">
            <a:extLst>
              <a:ext uri="{FF2B5EF4-FFF2-40B4-BE49-F238E27FC236}">
                <a16:creationId xmlns:a16="http://schemas.microsoft.com/office/drawing/2014/main" id="{A62F67E3-CE5C-E543-8EF7-669AFEAFE08F}"/>
              </a:ext>
            </a:extLst>
          </p:cNvPr>
          <p:cNvPicPr>
            <a:picLocks noChangeAspect="1" noChangeArrowheads="1"/>
          </p:cNvPicPr>
          <p:nvPr/>
        </p:nvPicPr>
        <p:blipFill>
          <a:blip r:embed="rId5"/>
          <a:srcRect/>
          <a:stretch/>
        </p:blipFill>
        <p:spPr bwMode="auto">
          <a:xfrm>
            <a:off x="3192632" y="811639"/>
            <a:ext cx="3933866" cy="5277584"/>
          </a:xfrm>
          <a:prstGeom prst="rect">
            <a:avLst/>
          </a:prstGeom>
          <a:ln>
            <a:noFill/>
          </a:ln>
          <a:effectLst/>
          <a:extLst>
            <a:ext uri="{909E8E84-426E-40dd-AFC4-6F175D3DCCD1}">
              <a14:hiddenFill xmlns:a14="http://schemas.microsoft.com/office/drawing/2010/main" xmlns="">
                <a:solidFill>
                  <a:schemeClr val="accent1"/>
                </a:solidFill>
              </a14:hiddenFill>
            </a:ext>
          </a:extLst>
        </p:spPr>
      </p:pic>
      <p:pic>
        <p:nvPicPr>
          <p:cNvPr id="11" name="Picture 10">
            <a:extLst>
              <a:ext uri="{FF2B5EF4-FFF2-40B4-BE49-F238E27FC236}">
                <a16:creationId xmlns:a16="http://schemas.microsoft.com/office/drawing/2014/main" id="{1DBAF6BE-68F8-4825-B5F4-88E6CE9DC9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02" r="8186"/>
          <a:stretch/>
        </p:blipFill>
        <p:spPr>
          <a:xfrm>
            <a:off x="9617847" y="3537689"/>
            <a:ext cx="2196132" cy="2337817"/>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E02DDF8-1FAB-4372-A767-98A5EF002D4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760" b="7671"/>
          <a:stretch/>
        </p:blipFill>
        <p:spPr>
          <a:xfrm>
            <a:off x="9617847" y="258922"/>
            <a:ext cx="2198787" cy="3061390"/>
          </a:xfrm>
          <a:prstGeom prst="rect">
            <a:avLst/>
          </a:prstGeom>
          <a:effectLst>
            <a:outerShdw blurRad="50800" dist="38100" dir="2700000" algn="tl" rotWithShape="0">
              <a:prstClr val="black">
                <a:alpha val="40000"/>
              </a:prstClr>
            </a:outerShdw>
          </a:effectLst>
        </p:spPr>
      </p:pic>
      <p:pic>
        <p:nvPicPr>
          <p:cNvPr id="13" name="Picture 2" descr="C:\Users\simonbrowning\AppData\Local\Microsoft\Windows\Temporary Internet Files\Content.Outlook\DEBMLDK3\20161116_112044.jpg">
            <a:extLst>
              <a:ext uri="{FF2B5EF4-FFF2-40B4-BE49-F238E27FC236}">
                <a16:creationId xmlns:a16="http://schemas.microsoft.com/office/drawing/2014/main" id="{A61DB54D-8A08-4794-8674-4B6E1509051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3802"/>
          <a:stretch/>
        </p:blipFill>
        <p:spPr bwMode="auto">
          <a:xfrm rot="5400000">
            <a:off x="6696711" y="4101577"/>
            <a:ext cx="3229064" cy="19267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775D45-60DA-497B-8333-40D55044E043}"/>
              </a:ext>
            </a:extLst>
          </p:cNvPr>
          <p:cNvSpPr txBox="1"/>
          <p:nvPr/>
        </p:nvSpPr>
        <p:spPr>
          <a:xfrm>
            <a:off x="7347857" y="2794795"/>
            <a:ext cx="1926772" cy="523220"/>
          </a:xfrm>
          <a:prstGeom prst="rect">
            <a:avLst/>
          </a:prstGeom>
          <a:solidFill>
            <a:srgbClr val="286A7A"/>
          </a:solidFill>
        </p:spPr>
        <p:txBody>
          <a:bodyPr wrap="square" rtlCol="0">
            <a:spAutoFit/>
          </a:bodyPr>
          <a:lstStyle/>
          <a:p>
            <a:r>
              <a:rPr lang="en-GB" sz="1400" dirty="0">
                <a:solidFill>
                  <a:schemeClr val="bg1"/>
                </a:solidFill>
                <a:latin typeface="Montserrat" panose="00000500000000000000" pitchFamily="2" charset="0"/>
                <a:ea typeface="Open Sans" panose="020B0606030504020204" pitchFamily="34" charset="0"/>
                <a:cs typeface="Open Sans" panose="020B0606030504020204" pitchFamily="34" charset="0"/>
              </a:rPr>
              <a:t>Total Dissolved Solids (TDS) Meter </a:t>
            </a:r>
          </a:p>
        </p:txBody>
      </p:sp>
      <p:sp>
        <p:nvSpPr>
          <p:cNvPr id="16" name="TextBox 15">
            <a:extLst>
              <a:ext uri="{FF2B5EF4-FFF2-40B4-BE49-F238E27FC236}">
                <a16:creationId xmlns:a16="http://schemas.microsoft.com/office/drawing/2014/main" id="{8B70628B-69F0-4A31-8028-8B37AA0D19A2}"/>
              </a:ext>
            </a:extLst>
          </p:cNvPr>
          <p:cNvSpPr txBox="1"/>
          <p:nvPr/>
        </p:nvSpPr>
        <p:spPr>
          <a:xfrm>
            <a:off x="7347857" y="6382779"/>
            <a:ext cx="1926772" cy="307777"/>
          </a:xfrm>
          <a:prstGeom prst="rect">
            <a:avLst/>
          </a:prstGeom>
          <a:solidFill>
            <a:srgbClr val="286A7A"/>
          </a:solidFill>
        </p:spPr>
        <p:txBody>
          <a:bodyPr wrap="square" rtlCol="0">
            <a:spAutoFit/>
          </a:bodyPr>
          <a:lstStyle/>
          <a:p>
            <a:r>
              <a:rPr lang="en-GB" sz="1400" dirty="0">
                <a:solidFill>
                  <a:schemeClr val="bg1"/>
                </a:solidFill>
                <a:latin typeface="Montserrat" panose="00000500000000000000" pitchFamily="2" charset="0"/>
                <a:ea typeface="Open Sans" panose="020B0606030504020204" pitchFamily="34" charset="0"/>
                <a:cs typeface="Open Sans" panose="020B0606030504020204" pitchFamily="34" charset="0"/>
              </a:rPr>
              <a:t>Turbidity Tube</a:t>
            </a:r>
          </a:p>
        </p:txBody>
      </p:sp>
      <p:sp>
        <p:nvSpPr>
          <p:cNvPr id="17" name="TextBox 16">
            <a:extLst>
              <a:ext uri="{FF2B5EF4-FFF2-40B4-BE49-F238E27FC236}">
                <a16:creationId xmlns:a16="http://schemas.microsoft.com/office/drawing/2014/main" id="{E2D854F0-4997-44B0-9B16-9FD874912F53}"/>
              </a:ext>
            </a:extLst>
          </p:cNvPr>
          <p:cNvSpPr txBox="1"/>
          <p:nvPr/>
        </p:nvSpPr>
        <p:spPr>
          <a:xfrm>
            <a:off x="9617845" y="5330668"/>
            <a:ext cx="2196131" cy="523220"/>
          </a:xfrm>
          <a:prstGeom prst="rect">
            <a:avLst/>
          </a:prstGeom>
          <a:solidFill>
            <a:srgbClr val="286A7A"/>
          </a:solidFill>
        </p:spPr>
        <p:txBody>
          <a:bodyPr wrap="square" rtlCol="0">
            <a:spAutoFit/>
          </a:bodyPr>
          <a:lstStyle/>
          <a:p>
            <a:r>
              <a:rPr lang="en-GB" sz="1400" dirty="0">
                <a:solidFill>
                  <a:schemeClr val="bg1"/>
                </a:solidFill>
                <a:latin typeface="Montserrat" panose="00000500000000000000" pitchFamily="2" charset="0"/>
                <a:ea typeface="Open Sans" panose="020B0606030504020204" pitchFamily="34" charset="0"/>
                <a:cs typeface="Open Sans" panose="020B0606030504020204" pitchFamily="34" charset="0"/>
              </a:rPr>
              <a:t>Phosphate Colour Chart</a:t>
            </a:r>
          </a:p>
        </p:txBody>
      </p:sp>
      <p:sp>
        <p:nvSpPr>
          <p:cNvPr id="18" name="TextBox 17">
            <a:extLst>
              <a:ext uri="{FF2B5EF4-FFF2-40B4-BE49-F238E27FC236}">
                <a16:creationId xmlns:a16="http://schemas.microsoft.com/office/drawing/2014/main" id="{569E74EE-3CC4-4710-A451-3C1183F044C0}"/>
              </a:ext>
            </a:extLst>
          </p:cNvPr>
          <p:cNvSpPr txBox="1"/>
          <p:nvPr/>
        </p:nvSpPr>
        <p:spPr>
          <a:xfrm>
            <a:off x="9617846" y="2794795"/>
            <a:ext cx="2196131" cy="523220"/>
          </a:xfrm>
          <a:prstGeom prst="rect">
            <a:avLst/>
          </a:prstGeom>
          <a:solidFill>
            <a:srgbClr val="286A7A"/>
          </a:solidFill>
        </p:spPr>
        <p:txBody>
          <a:bodyPr wrap="square" rtlCol="0">
            <a:spAutoFit/>
          </a:bodyPr>
          <a:lstStyle/>
          <a:p>
            <a:r>
              <a:rPr lang="en-GB" sz="1400" dirty="0">
                <a:solidFill>
                  <a:schemeClr val="bg1"/>
                </a:solidFill>
                <a:latin typeface="Montserrat" panose="00000500000000000000" pitchFamily="2" charset="0"/>
                <a:ea typeface="Open Sans" panose="020B0606030504020204" pitchFamily="34" charset="0"/>
                <a:cs typeface="Open Sans" panose="020B0606030504020204" pitchFamily="34" charset="0"/>
              </a:rPr>
              <a:t>Phosphate Strip being inverted in sample</a:t>
            </a:r>
          </a:p>
        </p:txBody>
      </p:sp>
    </p:spTree>
    <p:extLst>
      <p:ext uri="{BB962C8B-B14F-4D97-AF65-F5344CB8AC3E}">
        <p14:creationId xmlns:p14="http://schemas.microsoft.com/office/powerpoint/2010/main" val="155299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77CADB-67D1-894F-AEAF-C0228CFFDECE}"/>
              </a:ext>
            </a:extLst>
          </p:cNvPr>
          <p:cNvSpPr/>
          <p:nvPr/>
        </p:nvSpPr>
        <p:spPr>
          <a:xfrm>
            <a:off x="201746" y="0"/>
            <a:ext cx="2647670" cy="6857999"/>
          </a:xfrm>
          <a:prstGeom prst="rect">
            <a:avLst/>
          </a:prstGeom>
          <a:solidFill>
            <a:srgbClr val="51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47A8A9"/>
              </a:highlight>
            </a:endParaRPr>
          </a:p>
        </p:txBody>
      </p:sp>
      <p:sp>
        <p:nvSpPr>
          <p:cNvPr id="23" name="Title 1">
            <a:extLst>
              <a:ext uri="{FF2B5EF4-FFF2-40B4-BE49-F238E27FC236}">
                <a16:creationId xmlns:a16="http://schemas.microsoft.com/office/drawing/2014/main" id="{60EF46A5-7FEE-9846-9917-F00E9D655912}"/>
              </a:ext>
            </a:extLst>
          </p:cNvPr>
          <p:cNvSpPr txBox="1">
            <a:spLocks/>
          </p:cNvSpPr>
          <p:nvPr/>
        </p:nvSpPr>
        <p:spPr>
          <a:xfrm>
            <a:off x="276061" y="-48172"/>
            <a:ext cx="2573353" cy="5808817"/>
          </a:xfrm>
          <a:prstGeom prst="rect">
            <a:avLst/>
          </a:prstGeom>
          <a:no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solidFill>
                  <a:schemeClr val="bg1"/>
                </a:solidFill>
                <a:latin typeface="Montserrat" pitchFamily="2" charset="77"/>
              </a:rPr>
              <a:t> </a:t>
            </a:r>
          </a:p>
          <a:p>
            <a:pPr>
              <a:lnSpc>
                <a:spcPct val="100000"/>
              </a:lnSpc>
            </a:pPr>
            <a:r>
              <a:rPr lang="en-US" sz="2400" dirty="0">
                <a:solidFill>
                  <a:schemeClr val="bg1"/>
                </a:solidFill>
                <a:latin typeface="Montserrat" pitchFamily="2" charset="77"/>
              </a:rPr>
              <a:t>CSI SCORECARDS</a:t>
            </a:r>
          </a:p>
        </p:txBody>
      </p:sp>
      <p:pic>
        <p:nvPicPr>
          <p:cNvPr id="14" name="Picture 13">
            <a:extLst>
              <a:ext uri="{FF2B5EF4-FFF2-40B4-BE49-F238E27FC236}">
                <a16:creationId xmlns:a16="http://schemas.microsoft.com/office/drawing/2014/main" id="{3A7BFC37-FBB3-744F-BF6A-CD29DB1EBA3F}"/>
              </a:ext>
            </a:extLst>
          </p:cNvPr>
          <p:cNvPicPr>
            <a:picLocks noChangeAspect="1"/>
          </p:cNvPicPr>
          <p:nvPr/>
        </p:nvPicPr>
        <p:blipFill>
          <a:blip r:embed="rId3"/>
          <a:stretch>
            <a:fillRect/>
          </a:stretch>
        </p:blipFill>
        <p:spPr>
          <a:xfrm>
            <a:off x="276061" y="5698939"/>
            <a:ext cx="873223" cy="901033"/>
          </a:xfrm>
          <a:prstGeom prst="rect">
            <a:avLst/>
          </a:prstGeom>
        </p:spPr>
      </p:pic>
      <p:sp>
        <p:nvSpPr>
          <p:cNvPr id="21" name="TextBox 20">
            <a:extLst>
              <a:ext uri="{FF2B5EF4-FFF2-40B4-BE49-F238E27FC236}">
                <a16:creationId xmlns:a16="http://schemas.microsoft.com/office/drawing/2014/main" id="{1D21E08A-21CF-8C4D-93BD-B02C8A384E50}"/>
              </a:ext>
            </a:extLst>
          </p:cNvPr>
          <p:cNvSpPr txBox="1"/>
          <p:nvPr/>
        </p:nvSpPr>
        <p:spPr>
          <a:xfrm>
            <a:off x="1285386" y="6019511"/>
            <a:ext cx="2383277" cy="338554"/>
          </a:xfrm>
          <a:prstGeom prst="rect">
            <a:avLst/>
          </a:prstGeom>
          <a:noFill/>
        </p:spPr>
        <p:txBody>
          <a:bodyPr wrap="square" rtlCol="0">
            <a:spAutoFit/>
          </a:bodyPr>
          <a:lstStyle/>
          <a:p>
            <a:r>
              <a:rPr lang="en-US" sz="1600" b="1">
                <a:solidFill>
                  <a:schemeClr val="bg1"/>
                </a:solidFill>
                <a:latin typeface="Montserrat Light" panose="00000400000000000000" pitchFamily="50" charset="0"/>
              </a:rPr>
              <a:t>wrt.org.uk</a:t>
            </a:r>
            <a:endParaRPr lang="en-GB" sz="1600" b="1">
              <a:solidFill>
                <a:schemeClr val="bg1"/>
              </a:solidFill>
              <a:latin typeface="Montserrat Light" panose="00000400000000000000" pitchFamily="50" charset="0"/>
            </a:endParaRPr>
          </a:p>
        </p:txBody>
      </p:sp>
      <p:pic>
        <p:nvPicPr>
          <p:cNvPr id="3" name="Picture 2">
            <a:extLst>
              <a:ext uri="{FF2B5EF4-FFF2-40B4-BE49-F238E27FC236}">
                <a16:creationId xmlns:a16="http://schemas.microsoft.com/office/drawing/2014/main" id="{27022B53-FCDD-BAEE-6F14-7775309A3F5B}"/>
              </a:ext>
            </a:extLst>
          </p:cNvPr>
          <p:cNvPicPr>
            <a:picLocks noChangeAspect="1"/>
          </p:cNvPicPr>
          <p:nvPr/>
        </p:nvPicPr>
        <p:blipFill>
          <a:blip r:embed="rId4"/>
          <a:stretch>
            <a:fillRect/>
          </a:stretch>
        </p:blipFill>
        <p:spPr>
          <a:xfrm>
            <a:off x="2808647" y="0"/>
            <a:ext cx="4740310" cy="6858000"/>
          </a:xfrm>
          <a:prstGeom prst="rect">
            <a:avLst/>
          </a:prstGeom>
        </p:spPr>
      </p:pic>
      <p:pic>
        <p:nvPicPr>
          <p:cNvPr id="7" name="Picture 6">
            <a:extLst>
              <a:ext uri="{FF2B5EF4-FFF2-40B4-BE49-F238E27FC236}">
                <a16:creationId xmlns:a16="http://schemas.microsoft.com/office/drawing/2014/main" id="{79300A90-42EF-AC76-170A-005E6CECDDBA}"/>
              </a:ext>
            </a:extLst>
          </p:cNvPr>
          <p:cNvPicPr>
            <a:picLocks noChangeAspect="1"/>
          </p:cNvPicPr>
          <p:nvPr/>
        </p:nvPicPr>
        <p:blipFill>
          <a:blip r:embed="rId5"/>
          <a:stretch>
            <a:fillRect/>
          </a:stretch>
        </p:blipFill>
        <p:spPr>
          <a:xfrm>
            <a:off x="7548959" y="0"/>
            <a:ext cx="4643041" cy="6858000"/>
          </a:xfrm>
          <a:prstGeom prst="rect">
            <a:avLst/>
          </a:prstGeom>
        </p:spPr>
      </p:pic>
    </p:spTree>
    <p:extLst>
      <p:ext uri="{BB962C8B-B14F-4D97-AF65-F5344CB8AC3E}">
        <p14:creationId xmlns:p14="http://schemas.microsoft.com/office/powerpoint/2010/main" val="176125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3626ABA4BAA64BAC3A9CAC5F0B1D72" ma:contentTypeVersion="13" ma:contentTypeDescription="Create a new document." ma:contentTypeScope="" ma:versionID="f1fe532a868a990581c8e805a08a6fbf">
  <xsd:schema xmlns:xsd="http://www.w3.org/2001/XMLSchema" xmlns:xs="http://www.w3.org/2001/XMLSchema" xmlns:p="http://schemas.microsoft.com/office/2006/metadata/properties" xmlns:ns2="a0b7b139-26bd-4bec-9033-2b3f4096b9e4" xmlns:ns3="03cd6787-3805-475d-9c73-8f7f0d608ddd" targetNamespace="http://schemas.microsoft.com/office/2006/metadata/properties" ma:root="true" ma:fieldsID="f9b2b0bb90e8b5e4a01cb8578b6af189" ns2:_="" ns3:_="">
    <xsd:import namespace="a0b7b139-26bd-4bec-9033-2b3f4096b9e4"/>
    <xsd:import namespace="03cd6787-3805-475d-9c73-8f7f0d608dd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dat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b7b139-26bd-4bec-9033-2b3f4096b9e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cd6787-3805-475d-9c73-8f7f0d608dd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ate" ma:index="18" nillable="true" ma:displayName="date" ma:format="DateTime" ma:internalName="date">
      <xsd:simpleType>
        <xsd:restriction base="dms:DateTim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03cd6787-3805-475d-9c73-8f7f0d608ddd" xsi:nil="true"/>
  </documentManagement>
</p:properties>
</file>

<file path=customXml/itemProps1.xml><?xml version="1.0" encoding="utf-8"?>
<ds:datastoreItem xmlns:ds="http://schemas.openxmlformats.org/officeDocument/2006/customXml" ds:itemID="{81C04273-59E0-4675-B61B-4376E6CA39D5}">
  <ds:schemaRefs>
    <ds:schemaRef ds:uri="03cd6787-3805-475d-9c73-8f7f0d608ddd"/>
    <ds:schemaRef ds:uri="a0b7b139-26bd-4bec-9033-2b3f4096b9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E399CF0-A0F8-4FFA-9728-A6677D0D968F}">
  <ds:schemaRefs>
    <ds:schemaRef ds:uri="http://schemas.microsoft.com/sharepoint/v3/contenttype/forms"/>
  </ds:schemaRefs>
</ds:datastoreItem>
</file>

<file path=customXml/itemProps3.xml><?xml version="1.0" encoding="utf-8"?>
<ds:datastoreItem xmlns:ds="http://schemas.openxmlformats.org/officeDocument/2006/customXml" ds:itemID="{2961606F-EB03-410C-ACF9-A13281BCA99E}">
  <ds:schemaRefs>
    <ds:schemaRef ds:uri="http://purl.org/dc/dcmitype/"/>
    <ds:schemaRef ds:uri="http://purl.org/dc/elements/1.1/"/>
    <ds:schemaRef ds:uri="a0b7b139-26bd-4bec-9033-2b3f4096b9e4"/>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03cd6787-3805-475d-9c73-8f7f0d608ddd"/>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783</TotalTime>
  <Words>1306</Words>
  <Application>Microsoft Office PowerPoint</Application>
  <PresentationFormat>Widescreen</PresentationFormat>
  <Paragraphs>138</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Montserrat</vt:lpstr>
      <vt:lpstr>Montserrat Light</vt:lpstr>
      <vt:lpstr>Open Sans</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Laurence Couldrick</dc:creator>
  <cp:lastModifiedBy>Anna Seal</cp:lastModifiedBy>
  <cp:revision>75</cp:revision>
  <cp:lastPrinted>2021-03-15T14:08:20Z</cp:lastPrinted>
  <dcterms:created xsi:type="dcterms:W3CDTF">2020-10-22T15:42:31Z</dcterms:created>
  <dcterms:modified xsi:type="dcterms:W3CDTF">2023-06-26T15:06:42Z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0x010100773626ABA4BAA64BAC3A9CAC5F0B1D72</vt:lpwstr>
  </property>
</Properties>
</file>